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257" r:id="rId2"/>
  </p:sldIdLst>
  <p:sldSz cx="38404800" cy="38404800"/>
  <p:notesSz cx="6858000" cy="9144000"/>
  <p:defaultTextStyle>
    <a:defPPr>
      <a:defRPr lang="en-US"/>
    </a:defPPr>
    <a:lvl1pPr marL="0" algn="l" defTabSz="4776879" rtl="0" eaLnBrk="1" latinLnBrk="0" hangingPunct="1">
      <a:defRPr sz="9333" kern="1200">
        <a:solidFill>
          <a:schemeClr val="tx1"/>
        </a:solidFill>
        <a:latin typeface="+mn-lt"/>
        <a:ea typeface="+mn-ea"/>
        <a:cs typeface="+mn-cs"/>
      </a:defRPr>
    </a:lvl1pPr>
    <a:lvl2pPr marL="2388440" algn="l" defTabSz="4776879" rtl="0" eaLnBrk="1" latinLnBrk="0" hangingPunct="1">
      <a:defRPr sz="9333" kern="1200">
        <a:solidFill>
          <a:schemeClr val="tx1"/>
        </a:solidFill>
        <a:latin typeface="+mn-lt"/>
        <a:ea typeface="+mn-ea"/>
        <a:cs typeface="+mn-cs"/>
      </a:defRPr>
    </a:lvl2pPr>
    <a:lvl3pPr marL="4776879" algn="l" defTabSz="4776879" rtl="0" eaLnBrk="1" latinLnBrk="0" hangingPunct="1">
      <a:defRPr sz="9333" kern="1200">
        <a:solidFill>
          <a:schemeClr val="tx1"/>
        </a:solidFill>
        <a:latin typeface="+mn-lt"/>
        <a:ea typeface="+mn-ea"/>
        <a:cs typeface="+mn-cs"/>
      </a:defRPr>
    </a:lvl3pPr>
    <a:lvl4pPr marL="7165320" algn="l" defTabSz="4776879" rtl="0" eaLnBrk="1" latinLnBrk="0" hangingPunct="1">
      <a:defRPr sz="9333" kern="1200">
        <a:solidFill>
          <a:schemeClr val="tx1"/>
        </a:solidFill>
        <a:latin typeface="+mn-lt"/>
        <a:ea typeface="+mn-ea"/>
        <a:cs typeface="+mn-cs"/>
      </a:defRPr>
    </a:lvl4pPr>
    <a:lvl5pPr marL="9553758" algn="l" defTabSz="4776879" rtl="0" eaLnBrk="1" latinLnBrk="0" hangingPunct="1">
      <a:defRPr sz="9333" kern="1200">
        <a:solidFill>
          <a:schemeClr val="tx1"/>
        </a:solidFill>
        <a:latin typeface="+mn-lt"/>
        <a:ea typeface="+mn-ea"/>
        <a:cs typeface="+mn-cs"/>
      </a:defRPr>
    </a:lvl5pPr>
    <a:lvl6pPr marL="11942199" algn="l" defTabSz="4776879" rtl="0" eaLnBrk="1" latinLnBrk="0" hangingPunct="1">
      <a:defRPr sz="9333" kern="1200">
        <a:solidFill>
          <a:schemeClr val="tx1"/>
        </a:solidFill>
        <a:latin typeface="+mn-lt"/>
        <a:ea typeface="+mn-ea"/>
        <a:cs typeface="+mn-cs"/>
      </a:defRPr>
    </a:lvl6pPr>
    <a:lvl7pPr marL="14330639" algn="l" defTabSz="4776879" rtl="0" eaLnBrk="1" latinLnBrk="0" hangingPunct="1">
      <a:defRPr sz="9333" kern="1200">
        <a:solidFill>
          <a:schemeClr val="tx1"/>
        </a:solidFill>
        <a:latin typeface="+mn-lt"/>
        <a:ea typeface="+mn-ea"/>
        <a:cs typeface="+mn-cs"/>
      </a:defRPr>
    </a:lvl7pPr>
    <a:lvl8pPr marL="16719078" algn="l" defTabSz="4776879" rtl="0" eaLnBrk="1" latinLnBrk="0" hangingPunct="1">
      <a:defRPr sz="9333" kern="1200">
        <a:solidFill>
          <a:schemeClr val="tx1"/>
        </a:solidFill>
        <a:latin typeface="+mn-lt"/>
        <a:ea typeface="+mn-ea"/>
        <a:cs typeface="+mn-cs"/>
      </a:defRPr>
    </a:lvl8pPr>
    <a:lvl9pPr marL="19107518" algn="l" defTabSz="4776879" rtl="0" eaLnBrk="1" latinLnBrk="0" hangingPunct="1">
      <a:defRPr sz="933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65" userDrawn="1">
          <p15:clr>
            <a:srgbClr val="A4A3A4"/>
          </p15:clr>
        </p15:guide>
        <p15:guide id="2" orient="horz" pos="240" userDrawn="1">
          <p15:clr>
            <a:srgbClr val="A4A3A4"/>
          </p15:clr>
        </p15:guide>
        <p15:guide id="3" orient="horz" pos="16800" userDrawn="1">
          <p15:clr>
            <a:srgbClr val="A4A3A4"/>
          </p15:clr>
        </p15:guide>
        <p15:guide id="4" orient="horz" userDrawn="1">
          <p15:clr>
            <a:srgbClr val="A4A3A4"/>
          </p15:clr>
        </p15:guide>
        <p15:guide id="5" pos="483" userDrawn="1">
          <p15:clr>
            <a:srgbClr val="A4A3A4"/>
          </p15:clr>
        </p15:guide>
        <p15:guide id="6" pos="2255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F0F"/>
    <a:srgbClr val="007434"/>
    <a:srgbClr val="000E54"/>
    <a:srgbClr val="F769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652841-6AD1-429A-BB72-6EC282872EDA}" v="4" dt="2026-05-18T15:58:26.0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85" autoAdjust="0"/>
    <p:restoredTop sz="94706" autoAdjust="0"/>
  </p:normalViewPr>
  <p:slideViewPr>
    <p:cSldViewPr snapToGrid="0" snapToObjects="1" showGuides="1">
      <p:cViewPr varScale="1">
        <p:scale>
          <a:sx n="11" d="100"/>
          <a:sy n="11" d="100"/>
        </p:scale>
        <p:origin x="2140" y="144"/>
      </p:cViewPr>
      <p:guideLst>
        <p:guide orient="horz" pos="2765"/>
        <p:guide orient="horz" pos="240"/>
        <p:guide orient="horz" pos="16800"/>
        <p:guide orient="horz"/>
        <p:guide pos="483"/>
        <p:guide pos="2255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226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7B717E-17DC-4276-BCDC-C73550588E55}" type="slidenum">
              <a:rPr lang="en-US" smtClean="0"/>
              <a:t>‹#›</a:t>
            </a:fld>
            <a:endParaRPr lang="en-US"/>
          </a:p>
        </p:txBody>
      </p:sp>
    </p:spTree>
    <p:extLst>
      <p:ext uri="{BB962C8B-B14F-4D97-AF65-F5344CB8AC3E}">
        <p14:creationId xmlns:p14="http://schemas.microsoft.com/office/powerpoint/2010/main" val="1708058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5/18/2026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4776879" rtl="0" eaLnBrk="1" latinLnBrk="0" hangingPunct="1">
      <a:defRPr sz="6286" kern="1200">
        <a:solidFill>
          <a:schemeClr val="tx1"/>
        </a:solidFill>
        <a:latin typeface="+mn-lt"/>
        <a:ea typeface="+mn-ea"/>
        <a:cs typeface="+mn-cs"/>
      </a:defRPr>
    </a:lvl1pPr>
    <a:lvl2pPr marL="2388440" algn="l" defTabSz="4776879" rtl="0" eaLnBrk="1" latinLnBrk="0" hangingPunct="1">
      <a:defRPr sz="6286" kern="1200">
        <a:solidFill>
          <a:schemeClr val="tx1"/>
        </a:solidFill>
        <a:latin typeface="+mn-lt"/>
        <a:ea typeface="+mn-ea"/>
        <a:cs typeface="+mn-cs"/>
      </a:defRPr>
    </a:lvl2pPr>
    <a:lvl3pPr marL="4776879" algn="l" defTabSz="4776879" rtl="0" eaLnBrk="1" latinLnBrk="0" hangingPunct="1">
      <a:defRPr sz="6286" kern="1200">
        <a:solidFill>
          <a:schemeClr val="tx1"/>
        </a:solidFill>
        <a:latin typeface="+mn-lt"/>
        <a:ea typeface="+mn-ea"/>
        <a:cs typeface="+mn-cs"/>
      </a:defRPr>
    </a:lvl3pPr>
    <a:lvl4pPr marL="7165320" algn="l" defTabSz="4776879" rtl="0" eaLnBrk="1" latinLnBrk="0" hangingPunct="1">
      <a:defRPr sz="6286" kern="1200">
        <a:solidFill>
          <a:schemeClr val="tx1"/>
        </a:solidFill>
        <a:latin typeface="+mn-lt"/>
        <a:ea typeface="+mn-ea"/>
        <a:cs typeface="+mn-cs"/>
      </a:defRPr>
    </a:lvl4pPr>
    <a:lvl5pPr marL="9553758" algn="l" defTabSz="4776879" rtl="0" eaLnBrk="1" latinLnBrk="0" hangingPunct="1">
      <a:defRPr sz="6286" kern="1200">
        <a:solidFill>
          <a:schemeClr val="tx1"/>
        </a:solidFill>
        <a:latin typeface="+mn-lt"/>
        <a:ea typeface="+mn-ea"/>
        <a:cs typeface="+mn-cs"/>
      </a:defRPr>
    </a:lvl5pPr>
    <a:lvl6pPr marL="11942199" algn="l" defTabSz="4776879" rtl="0" eaLnBrk="1" latinLnBrk="0" hangingPunct="1">
      <a:defRPr sz="6286" kern="1200">
        <a:solidFill>
          <a:schemeClr val="tx1"/>
        </a:solidFill>
        <a:latin typeface="+mn-lt"/>
        <a:ea typeface="+mn-ea"/>
        <a:cs typeface="+mn-cs"/>
      </a:defRPr>
    </a:lvl6pPr>
    <a:lvl7pPr marL="14330639" algn="l" defTabSz="4776879" rtl="0" eaLnBrk="1" latinLnBrk="0" hangingPunct="1">
      <a:defRPr sz="6286" kern="1200">
        <a:solidFill>
          <a:schemeClr val="tx1"/>
        </a:solidFill>
        <a:latin typeface="+mn-lt"/>
        <a:ea typeface="+mn-ea"/>
        <a:cs typeface="+mn-cs"/>
      </a:defRPr>
    </a:lvl7pPr>
    <a:lvl8pPr marL="16719078" algn="l" defTabSz="4776879" rtl="0" eaLnBrk="1" latinLnBrk="0" hangingPunct="1">
      <a:defRPr sz="6286" kern="1200">
        <a:solidFill>
          <a:schemeClr val="tx1"/>
        </a:solidFill>
        <a:latin typeface="+mn-lt"/>
        <a:ea typeface="+mn-ea"/>
        <a:cs typeface="+mn-cs"/>
      </a:defRPr>
    </a:lvl8pPr>
    <a:lvl9pPr marL="19107518" algn="l" defTabSz="4776879" rtl="0" eaLnBrk="1" latinLnBrk="0" hangingPunct="1">
      <a:defRPr sz="628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x60 Template -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753489" y="5105272"/>
            <a:ext cx="8380677"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768616" y="4598657"/>
            <a:ext cx="8374063"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BACKGROUND</a:t>
            </a:r>
          </a:p>
        </p:txBody>
      </p:sp>
      <p:sp>
        <p:nvSpPr>
          <p:cNvPr id="20" name="Text Placeholder 5"/>
          <p:cNvSpPr>
            <a:spLocks noGrp="1"/>
          </p:cNvSpPr>
          <p:nvPr>
            <p:ph type="body" sz="quarter" idx="20" hasCustomPrompt="1"/>
          </p:nvPr>
        </p:nvSpPr>
        <p:spPr>
          <a:xfrm>
            <a:off x="775232" y="11428245"/>
            <a:ext cx="837538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OBJECTIVES</a:t>
            </a:r>
          </a:p>
        </p:txBody>
      </p:sp>
      <p:sp>
        <p:nvSpPr>
          <p:cNvPr id="21" name="Text Placeholder 3"/>
          <p:cNvSpPr>
            <a:spLocks noGrp="1"/>
          </p:cNvSpPr>
          <p:nvPr>
            <p:ph type="body" sz="quarter" idx="21" hasCustomPrompt="1"/>
          </p:nvPr>
        </p:nvSpPr>
        <p:spPr>
          <a:xfrm>
            <a:off x="768616" y="18577548"/>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69940" y="17956068"/>
            <a:ext cx="8374063"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DATA &amp; METHODS</a:t>
            </a:r>
          </a:p>
        </p:txBody>
      </p:sp>
      <p:sp>
        <p:nvSpPr>
          <p:cNvPr id="23" name="Text Placeholder 3"/>
          <p:cNvSpPr>
            <a:spLocks noGrp="1"/>
          </p:cNvSpPr>
          <p:nvPr>
            <p:ph type="body" sz="quarter" idx="23" hasCustomPrompt="1"/>
          </p:nvPr>
        </p:nvSpPr>
        <p:spPr>
          <a:xfrm>
            <a:off x="9972677" y="5119138"/>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964738" y="4574085"/>
            <a:ext cx="8382000"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RESULTS</a:t>
            </a:r>
          </a:p>
        </p:txBody>
      </p:sp>
      <p:sp>
        <p:nvSpPr>
          <p:cNvPr id="25" name="Text Placeholder 5"/>
          <p:cNvSpPr>
            <a:spLocks noGrp="1"/>
          </p:cNvSpPr>
          <p:nvPr>
            <p:ph type="body" sz="quarter" idx="25" hasCustomPrompt="1"/>
          </p:nvPr>
        </p:nvSpPr>
        <p:spPr>
          <a:xfrm>
            <a:off x="27434647" y="4598657"/>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CONCLUSIONS</a:t>
            </a:r>
          </a:p>
        </p:txBody>
      </p:sp>
      <p:sp>
        <p:nvSpPr>
          <p:cNvPr id="26" name="Text Placeholder 3"/>
          <p:cNvSpPr>
            <a:spLocks noGrp="1"/>
          </p:cNvSpPr>
          <p:nvPr>
            <p:ph type="body" sz="quarter" idx="26" hasCustomPrompt="1"/>
          </p:nvPr>
        </p:nvSpPr>
        <p:spPr>
          <a:xfrm>
            <a:off x="27434647" y="5105272"/>
            <a:ext cx="8372515"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7508692" y="16381809"/>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7504498" y="16972681"/>
            <a:ext cx="8376708"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7434647" y="21853725"/>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rgbClr val="F76900"/>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7432551" y="22387590"/>
            <a:ext cx="8376708"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769939" y="12080625"/>
            <a:ext cx="8380677"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
        <p:nvSpPr>
          <p:cNvPr id="76" name="Text Placeholder 76"/>
          <p:cNvSpPr>
            <a:spLocks noGrp="1"/>
          </p:cNvSpPr>
          <p:nvPr>
            <p:ph type="body" sz="quarter" idx="150" hasCustomPrompt="1"/>
          </p:nvPr>
        </p:nvSpPr>
        <p:spPr>
          <a:xfrm>
            <a:off x="4883151" y="1623767"/>
            <a:ext cx="26809702" cy="997050"/>
          </a:xfrm>
          <a:prstGeom prst="rect">
            <a:avLst/>
          </a:prstGeom>
        </p:spPr>
        <p:txBody>
          <a:bodyPr>
            <a:normAutofit/>
          </a:bodyPr>
          <a:lstStyle>
            <a:lvl1pPr marL="0" indent="0" algn="ctr">
              <a:buFontTx/>
              <a:buNone/>
              <a:defRPr sz="27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77" name="Text Placeholder 76"/>
          <p:cNvSpPr>
            <a:spLocks noGrp="1"/>
          </p:cNvSpPr>
          <p:nvPr>
            <p:ph type="body" sz="quarter" idx="184" hasCustomPrompt="1"/>
          </p:nvPr>
        </p:nvSpPr>
        <p:spPr>
          <a:xfrm>
            <a:off x="4883151" y="2620817"/>
            <a:ext cx="26809702" cy="1057592"/>
          </a:xfrm>
          <a:prstGeom prst="rect">
            <a:avLst/>
          </a:prstGeom>
        </p:spPr>
        <p:txBody>
          <a:bodyPr>
            <a:normAutofit/>
          </a:bodyPr>
          <a:lstStyle>
            <a:lvl1pPr marL="0" indent="0" algn="ctr">
              <a:buFontTx/>
              <a:buNone/>
              <a:defRPr sz="2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78" name="Text Placeholder 76"/>
          <p:cNvSpPr>
            <a:spLocks noGrp="1"/>
          </p:cNvSpPr>
          <p:nvPr>
            <p:ph type="body" sz="quarter" idx="185" hasCustomPrompt="1"/>
          </p:nvPr>
        </p:nvSpPr>
        <p:spPr>
          <a:xfrm>
            <a:off x="4883151" y="214127"/>
            <a:ext cx="26809702" cy="1390690"/>
          </a:xfrm>
          <a:prstGeom prst="rect">
            <a:avLst/>
          </a:prstGeom>
        </p:spPr>
        <p:txBody>
          <a:bodyPr>
            <a:normAutofit/>
          </a:bodyPr>
          <a:lstStyle>
            <a:lvl1pPr marL="0" indent="0" algn="ctr">
              <a:buFontTx/>
              <a:buNone/>
              <a:defRPr sz="3600" b="1">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
        <p:nvSpPr>
          <p:cNvPr id="2" name="Text Placeholder 5">
            <a:extLst>
              <a:ext uri="{FF2B5EF4-FFF2-40B4-BE49-F238E27FC236}">
                <a16:creationId xmlns:a16="http://schemas.microsoft.com/office/drawing/2014/main" id="{3E89F9EF-6F2C-31D9-09D8-59C42D77F754}"/>
              </a:ext>
            </a:extLst>
          </p:cNvPr>
          <p:cNvSpPr>
            <a:spLocks noGrp="1"/>
          </p:cNvSpPr>
          <p:nvPr>
            <p:ph type="body" sz="quarter" idx="186" hasCustomPrompt="1"/>
          </p:nvPr>
        </p:nvSpPr>
        <p:spPr>
          <a:xfrm>
            <a:off x="18745200" y="4598657"/>
            <a:ext cx="8382000" cy="347893"/>
          </a:xfrm>
          <a:prstGeom prst="rect">
            <a:avLst/>
          </a:prstGeom>
          <a:noFill/>
        </p:spPr>
        <p:txBody>
          <a:bodyPr lIns="52249" tIns="52249" rIns="52249" bIns="52249" anchor="ctr" anchorCtr="0">
            <a:spAutoFit/>
          </a:bodyPr>
          <a:lstStyle>
            <a:lvl1pPr marL="0" indent="0" algn="ctr">
              <a:buNone/>
              <a:defRPr sz="1575" b="1" u="sng" baseline="0">
                <a:solidFill>
                  <a:srgbClr val="F76900"/>
                </a:solidFill>
              </a:defRPr>
            </a:lvl1pPr>
          </a:lstStyle>
          <a:p>
            <a:pPr lvl="0"/>
            <a:r>
              <a:rPr lang="en-US" dirty="0"/>
              <a:t>RESULTS</a:t>
            </a:r>
          </a:p>
        </p:txBody>
      </p:sp>
      <p:sp>
        <p:nvSpPr>
          <p:cNvPr id="3" name="Text Placeholder 3">
            <a:extLst>
              <a:ext uri="{FF2B5EF4-FFF2-40B4-BE49-F238E27FC236}">
                <a16:creationId xmlns:a16="http://schemas.microsoft.com/office/drawing/2014/main" id="{B63E9D5E-A9E4-6052-B5D5-E47F8866897D}"/>
              </a:ext>
            </a:extLst>
          </p:cNvPr>
          <p:cNvSpPr>
            <a:spLocks noGrp="1"/>
          </p:cNvSpPr>
          <p:nvPr>
            <p:ph type="body" sz="quarter" idx="187" hasCustomPrompt="1"/>
          </p:nvPr>
        </p:nvSpPr>
        <p:spPr>
          <a:xfrm>
            <a:off x="18753139" y="5281863"/>
            <a:ext cx="8374062" cy="425378"/>
          </a:xfrm>
          <a:prstGeom prst="rect">
            <a:avLst/>
          </a:prstGeom>
        </p:spPr>
        <p:txBody>
          <a:bodyPr wrap="square" lIns="130622" tIns="130622" rIns="130622" bIns="130622">
            <a:spAutoFit/>
          </a:bodyPr>
          <a:lstStyle>
            <a:lvl1pPr marL="0" indent="0">
              <a:buNone/>
              <a:defRPr sz="1050">
                <a:solidFill>
                  <a:srgbClr val="000E54"/>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Type in or paste your text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6x60 Template -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757746" y="5105272"/>
            <a:ext cx="8380677"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761053" y="4571405"/>
            <a:ext cx="8374063" cy="347893"/>
          </a:xfrm>
          <a:prstGeom prst="rect">
            <a:avLst/>
          </a:prstGeom>
          <a:noFill/>
        </p:spPr>
        <p:txBody>
          <a:bodyPr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757083" y="12568027"/>
            <a:ext cx="8382000"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760394" y="12027050"/>
            <a:ext cx="837538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655971" y="5132523"/>
            <a:ext cx="17266707"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9655971" y="4571405"/>
            <a:ext cx="17266708"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9655971" y="18313309"/>
            <a:ext cx="1726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9655971" y="17745576"/>
            <a:ext cx="17266708"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7467444" y="4571405"/>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7467444" y="5139138"/>
            <a:ext cx="8372515"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7467444" y="12077237"/>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7465349" y="12644970"/>
            <a:ext cx="837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7467444" y="21582792"/>
            <a:ext cx="8372515" cy="347893"/>
          </a:xfrm>
          <a:prstGeom prst="rect">
            <a:avLst/>
          </a:prstGeom>
          <a:noFill/>
        </p:spPr>
        <p:txBody>
          <a:bodyPr wrap="square" lIns="52249" tIns="52249" rIns="52249" bIns="52249" anchor="ctr" anchorCtr="0">
            <a:spAutoFit/>
          </a:bodyPr>
          <a:lstStyle>
            <a:lvl1pPr marL="0" indent="0" algn="ctr">
              <a:buNone/>
              <a:defRPr sz="1575" b="1" u="sng" baseline="0">
                <a:solidFill>
                  <a:schemeClr val="accent1"/>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7465349" y="22150523"/>
            <a:ext cx="8376708" cy="425378"/>
          </a:xfrm>
          <a:prstGeom prst="rect">
            <a:avLst/>
          </a:prstGeom>
        </p:spPr>
        <p:txBody>
          <a:bodyPr wrap="square" lIns="130622" tIns="130622" rIns="130622" bIns="130622">
            <a:spAutoFit/>
          </a:bodyPr>
          <a:lstStyle>
            <a:lvl1pPr marL="0" indent="0">
              <a:buNone/>
              <a:defRPr sz="1050">
                <a:solidFill>
                  <a:schemeClr val="accent5">
                    <a:lumMod val="50000"/>
                  </a:schemeClr>
                </a:solidFill>
                <a:latin typeface="Times New Roman" panose="02020603050405020304" pitchFamily="18" charset="0"/>
                <a:cs typeface="Times New Roman" panose="02020603050405020304" pitchFamily="18" charset="0"/>
              </a:defRPr>
            </a:lvl1pPr>
            <a:lvl2pPr marL="636782" indent="-244916">
              <a:defRPr sz="1050">
                <a:latin typeface="Trebuchet MS" pitchFamily="34" charset="0"/>
              </a:defRPr>
            </a:lvl2pPr>
            <a:lvl3pPr marL="881699" indent="-244916">
              <a:defRPr sz="1050">
                <a:latin typeface="Trebuchet MS" pitchFamily="34" charset="0"/>
              </a:defRPr>
            </a:lvl3pPr>
            <a:lvl4pPr marL="1151107" indent="-269408">
              <a:defRPr sz="1050">
                <a:latin typeface="Trebuchet MS" pitchFamily="34" charset="0"/>
              </a:defRPr>
            </a:lvl4pPr>
            <a:lvl5pPr marL="1347040" indent="-195933">
              <a:defRPr sz="1050">
                <a:latin typeface="Trebuchet MS" pitchFamily="34" charset="0"/>
              </a:defRPr>
            </a:lvl5pPr>
          </a:lstStyle>
          <a:p>
            <a:pPr lvl="0"/>
            <a:r>
              <a:rPr lang="en-US" dirty="0"/>
              <a:t>Enter your text here</a:t>
            </a:r>
          </a:p>
        </p:txBody>
      </p:sp>
      <p:sp>
        <p:nvSpPr>
          <p:cNvPr id="83" name="Text Placeholder 76"/>
          <p:cNvSpPr>
            <a:spLocks noGrp="1"/>
          </p:cNvSpPr>
          <p:nvPr>
            <p:ph type="body" sz="quarter" idx="150" hasCustomPrompt="1"/>
          </p:nvPr>
        </p:nvSpPr>
        <p:spPr>
          <a:xfrm>
            <a:off x="4883151" y="1700819"/>
            <a:ext cx="26809702" cy="997050"/>
          </a:xfrm>
          <a:prstGeom prst="rect">
            <a:avLst/>
          </a:prstGeom>
        </p:spPr>
        <p:txBody>
          <a:bodyPr>
            <a:normAutofit/>
          </a:bodyPr>
          <a:lstStyle>
            <a:lvl1pPr marL="0" indent="0" algn="ctr">
              <a:buFontTx/>
              <a:buNone/>
              <a:defRPr sz="27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84" name="Text Placeholder 76"/>
          <p:cNvSpPr>
            <a:spLocks noGrp="1"/>
          </p:cNvSpPr>
          <p:nvPr>
            <p:ph type="body" sz="quarter" idx="184" hasCustomPrompt="1"/>
          </p:nvPr>
        </p:nvSpPr>
        <p:spPr>
          <a:xfrm>
            <a:off x="4883151" y="2697869"/>
            <a:ext cx="26809702" cy="1057592"/>
          </a:xfrm>
          <a:prstGeom prst="rect">
            <a:avLst/>
          </a:prstGeom>
        </p:spPr>
        <p:txBody>
          <a:bodyPr>
            <a:normAutofit/>
          </a:bodyPr>
          <a:lstStyle>
            <a:lvl1pPr marL="0" indent="0" algn="ctr">
              <a:buFontTx/>
              <a:buNone/>
              <a:defRPr sz="2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85" name="Text Placeholder 76"/>
          <p:cNvSpPr>
            <a:spLocks noGrp="1"/>
          </p:cNvSpPr>
          <p:nvPr>
            <p:ph type="body" sz="quarter" idx="185" hasCustomPrompt="1"/>
          </p:nvPr>
        </p:nvSpPr>
        <p:spPr>
          <a:xfrm>
            <a:off x="4883151" y="291179"/>
            <a:ext cx="26809702" cy="1390690"/>
          </a:xfrm>
          <a:prstGeom prst="rect">
            <a:avLst/>
          </a:prstGeom>
        </p:spPr>
        <p:txBody>
          <a:bodyPr>
            <a:normAutofit/>
          </a:bodyPr>
          <a:lstStyle>
            <a:lvl1pPr marL="0" indent="0" algn="ctr">
              <a:buFontTx/>
              <a:buNone/>
              <a:defRPr sz="3600" b="1">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Tree>
    <p:extLst>
      <p:ext uri="{BB962C8B-B14F-4D97-AF65-F5344CB8AC3E}">
        <p14:creationId xmlns:p14="http://schemas.microsoft.com/office/powerpoint/2010/main" val="32880229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37E3F5-BC1F-1849-A775-9042137E5831}"/>
              </a:ext>
            </a:extLst>
          </p:cNvPr>
          <p:cNvSpPr/>
          <p:nvPr userDrawn="1"/>
        </p:nvSpPr>
        <p:spPr>
          <a:xfrm rot="10800000">
            <a:off x="0" y="37490400"/>
            <a:ext cx="38404800" cy="914400"/>
          </a:xfrm>
          <a:prstGeom prst="rect">
            <a:avLst/>
          </a:prstGeom>
          <a:solidFill>
            <a:srgbClr val="056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75"/>
          </a:p>
        </p:txBody>
      </p:sp>
      <p:sp>
        <p:nvSpPr>
          <p:cNvPr id="10" name="Text Box 14"/>
          <p:cNvSpPr txBox="1">
            <a:spLocks noChangeArrowheads="1"/>
          </p:cNvSpPr>
          <p:nvPr/>
        </p:nvSpPr>
        <p:spPr bwMode="auto">
          <a:xfrm>
            <a:off x="694944" y="37856160"/>
            <a:ext cx="2095500" cy="143555"/>
          </a:xfrm>
          <a:prstGeom prst="rect">
            <a:avLst/>
          </a:prstGeom>
          <a:noFill/>
          <a:ln w="9525">
            <a:noFill/>
            <a:miter lim="800000"/>
            <a:headEnd/>
            <a:tailEnd/>
          </a:ln>
          <a:effectLst/>
        </p:spPr>
        <p:txBody>
          <a:bodyPr lIns="39113" tIns="19553" rIns="39113" bIns="19553">
            <a:spAutoFit/>
          </a:bodyPr>
          <a:lstStyle/>
          <a:p>
            <a:pPr eaLnBrk="0" hangingPunct="0">
              <a:lnSpc>
                <a:spcPct val="65000"/>
              </a:lnSpc>
              <a:spcBef>
                <a:spcPct val="50000"/>
              </a:spcBef>
              <a:defRPr/>
            </a:pPr>
            <a:r>
              <a:rPr lang="en-US" sz="225"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450" b="1" dirty="0">
                <a:solidFill>
                  <a:schemeClr val="bg1">
                    <a:lumMod val="75000"/>
                  </a:schemeClr>
                </a:solidFill>
                <a:latin typeface="Arial" charset="0"/>
              </a:rPr>
              <a:t>www.PosterPresentations.com</a:t>
            </a:r>
          </a:p>
        </p:txBody>
      </p:sp>
      <p:sp>
        <p:nvSpPr>
          <p:cNvPr id="8" name="Rectangle 7">
            <a:extLst>
              <a:ext uri="{FF2B5EF4-FFF2-40B4-BE49-F238E27FC236}">
                <a16:creationId xmlns:a16="http://schemas.microsoft.com/office/drawing/2014/main" id="{5E0BF7A9-02F7-724E-BC33-D432DC758826}"/>
              </a:ext>
            </a:extLst>
          </p:cNvPr>
          <p:cNvSpPr/>
          <p:nvPr userDrawn="1"/>
        </p:nvSpPr>
        <p:spPr>
          <a:xfrm>
            <a:off x="0" y="0"/>
            <a:ext cx="38404800" cy="4572000"/>
          </a:xfrm>
          <a:prstGeom prst="rect">
            <a:avLst/>
          </a:prstGeom>
          <a:solidFill>
            <a:srgbClr val="056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75"/>
          </a:p>
        </p:txBody>
      </p:sp>
    </p:spTree>
  </p:cSld>
  <p:clrMap bg1="lt1" tx1="dk1" bg2="lt2" tx2="dk2" accent1="accent1" accent2="accent2" accent3="accent3" accent4="accent4" accent5="accent5" accent6="accent6" hlink="hlink" folHlink="folHlink"/>
  <p:sldLayoutIdLst>
    <p:sldLayoutId id="2147483652" r:id="rId1"/>
    <p:sldLayoutId id="2147483659" r:id="rId2"/>
  </p:sldLayoutIdLst>
  <p:txStyles>
    <p:titleStyle>
      <a:lvl1pPr algn="ctr" defTabSz="1880957" rtl="0" eaLnBrk="1" latinLnBrk="0" hangingPunct="1">
        <a:spcBef>
          <a:spcPct val="0"/>
        </a:spcBef>
        <a:buNone/>
        <a:defRPr sz="3750" kern="1200">
          <a:solidFill>
            <a:schemeClr val="bg1"/>
          </a:solidFill>
          <a:latin typeface="Trebuchet MS" pitchFamily="34" charset="0"/>
          <a:ea typeface="+mj-ea"/>
          <a:cs typeface="+mj-cs"/>
        </a:defRPr>
      </a:lvl1pPr>
    </p:titleStyle>
    <p:bodyStyle>
      <a:lvl1pPr marL="705359" indent="-705359" algn="l" defTabSz="1880957" rtl="0" eaLnBrk="1" latinLnBrk="0" hangingPunct="1">
        <a:spcBef>
          <a:spcPct val="20000"/>
        </a:spcBef>
        <a:buFont typeface="Arial" pitchFamily="34" charset="0"/>
        <a:buChar char="•"/>
        <a:defRPr sz="6600" kern="1200">
          <a:solidFill>
            <a:schemeClr val="tx1"/>
          </a:solidFill>
          <a:latin typeface="+mn-lt"/>
          <a:ea typeface="+mn-ea"/>
          <a:cs typeface="+mn-cs"/>
        </a:defRPr>
      </a:lvl1pPr>
      <a:lvl2pPr marL="1528278" indent="-587799" algn="l" defTabSz="1880957" rtl="0" eaLnBrk="1" latinLnBrk="0" hangingPunct="1">
        <a:spcBef>
          <a:spcPct val="20000"/>
        </a:spcBef>
        <a:buFont typeface="Arial" pitchFamily="34" charset="0"/>
        <a:buChar char="–"/>
        <a:defRPr sz="5775" kern="1200">
          <a:solidFill>
            <a:schemeClr val="tx1"/>
          </a:solidFill>
          <a:latin typeface="+mn-lt"/>
          <a:ea typeface="+mn-ea"/>
          <a:cs typeface="+mn-cs"/>
        </a:defRPr>
      </a:lvl2pPr>
      <a:lvl3pPr marL="2351197" indent="-470240" algn="l" defTabSz="1880957" rtl="0" eaLnBrk="1" latinLnBrk="0" hangingPunct="1">
        <a:spcBef>
          <a:spcPct val="20000"/>
        </a:spcBef>
        <a:buFont typeface="Arial" pitchFamily="34" charset="0"/>
        <a:buChar char="•"/>
        <a:defRPr sz="4950" kern="1200">
          <a:solidFill>
            <a:schemeClr val="tx1"/>
          </a:solidFill>
          <a:latin typeface="+mn-lt"/>
          <a:ea typeface="+mn-ea"/>
          <a:cs typeface="+mn-cs"/>
        </a:defRPr>
      </a:lvl3pPr>
      <a:lvl4pPr marL="3291676"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4pPr>
      <a:lvl5pPr marL="4232154"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5pPr>
      <a:lvl6pPr marL="5172633"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6pPr>
      <a:lvl7pPr marL="6113111"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7pPr>
      <a:lvl8pPr marL="7053590"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8pPr>
      <a:lvl9pPr marL="7994069"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9pPr>
    </p:bodyStyle>
    <p:otherStyle>
      <a:defPPr>
        <a:defRPr lang="en-US"/>
      </a:defPPr>
      <a:lvl1pPr marL="0" algn="l" defTabSz="1880957" rtl="0" eaLnBrk="1" latinLnBrk="0" hangingPunct="1">
        <a:defRPr sz="3675" kern="1200">
          <a:solidFill>
            <a:schemeClr val="tx1"/>
          </a:solidFill>
          <a:latin typeface="+mn-lt"/>
          <a:ea typeface="+mn-ea"/>
          <a:cs typeface="+mn-cs"/>
        </a:defRPr>
      </a:lvl1pPr>
      <a:lvl2pPr marL="940479" algn="l" defTabSz="1880957" rtl="0" eaLnBrk="1" latinLnBrk="0" hangingPunct="1">
        <a:defRPr sz="3675" kern="1200">
          <a:solidFill>
            <a:schemeClr val="tx1"/>
          </a:solidFill>
          <a:latin typeface="+mn-lt"/>
          <a:ea typeface="+mn-ea"/>
          <a:cs typeface="+mn-cs"/>
        </a:defRPr>
      </a:lvl2pPr>
      <a:lvl3pPr marL="1880957" algn="l" defTabSz="1880957" rtl="0" eaLnBrk="1" latinLnBrk="0" hangingPunct="1">
        <a:defRPr sz="3675" kern="1200">
          <a:solidFill>
            <a:schemeClr val="tx1"/>
          </a:solidFill>
          <a:latin typeface="+mn-lt"/>
          <a:ea typeface="+mn-ea"/>
          <a:cs typeface="+mn-cs"/>
        </a:defRPr>
      </a:lvl3pPr>
      <a:lvl4pPr marL="2821436" algn="l" defTabSz="1880957" rtl="0" eaLnBrk="1" latinLnBrk="0" hangingPunct="1">
        <a:defRPr sz="3675" kern="1200">
          <a:solidFill>
            <a:schemeClr val="tx1"/>
          </a:solidFill>
          <a:latin typeface="+mn-lt"/>
          <a:ea typeface="+mn-ea"/>
          <a:cs typeface="+mn-cs"/>
        </a:defRPr>
      </a:lvl4pPr>
      <a:lvl5pPr marL="3761915" algn="l" defTabSz="1880957" rtl="0" eaLnBrk="1" latinLnBrk="0" hangingPunct="1">
        <a:defRPr sz="3675" kern="1200">
          <a:solidFill>
            <a:schemeClr val="tx1"/>
          </a:solidFill>
          <a:latin typeface="+mn-lt"/>
          <a:ea typeface="+mn-ea"/>
          <a:cs typeface="+mn-cs"/>
        </a:defRPr>
      </a:lvl5pPr>
      <a:lvl6pPr marL="4702394" algn="l" defTabSz="1880957" rtl="0" eaLnBrk="1" latinLnBrk="0" hangingPunct="1">
        <a:defRPr sz="3675" kern="1200">
          <a:solidFill>
            <a:schemeClr val="tx1"/>
          </a:solidFill>
          <a:latin typeface="+mn-lt"/>
          <a:ea typeface="+mn-ea"/>
          <a:cs typeface="+mn-cs"/>
        </a:defRPr>
      </a:lvl6pPr>
      <a:lvl7pPr marL="5642873" algn="l" defTabSz="1880957" rtl="0" eaLnBrk="1" latinLnBrk="0" hangingPunct="1">
        <a:defRPr sz="3675" kern="1200">
          <a:solidFill>
            <a:schemeClr val="tx1"/>
          </a:solidFill>
          <a:latin typeface="+mn-lt"/>
          <a:ea typeface="+mn-ea"/>
          <a:cs typeface="+mn-cs"/>
        </a:defRPr>
      </a:lvl7pPr>
      <a:lvl8pPr marL="6583351" algn="l" defTabSz="1880957" rtl="0" eaLnBrk="1" latinLnBrk="0" hangingPunct="1">
        <a:defRPr sz="3675" kern="1200">
          <a:solidFill>
            <a:schemeClr val="tx1"/>
          </a:solidFill>
          <a:latin typeface="+mn-lt"/>
          <a:ea typeface="+mn-ea"/>
          <a:cs typeface="+mn-cs"/>
        </a:defRPr>
      </a:lvl8pPr>
      <a:lvl9pPr marL="7523830" algn="l" defTabSz="1880957" rtl="0" eaLnBrk="1" latinLnBrk="0" hangingPunct="1">
        <a:defRPr sz="36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D02B06-0CAD-7645-9AB1-9C4D0EDE26C9}"/>
              </a:ext>
            </a:extLst>
          </p:cNvPr>
          <p:cNvSpPr>
            <a:spLocks noGrp="1"/>
          </p:cNvSpPr>
          <p:nvPr>
            <p:ph type="body" sz="quarter" idx="10"/>
          </p:nvPr>
        </p:nvSpPr>
        <p:spPr>
          <a:xfrm>
            <a:off x="685800" y="5878160"/>
            <a:ext cx="11887200" cy="7213372"/>
          </a:xfrm>
          <a:ln>
            <a:solidFill>
              <a:srgbClr val="000E54"/>
            </a:solidFill>
          </a:ln>
        </p:spPr>
        <p:txBody>
          <a:bodyPr/>
          <a:lstStyle/>
          <a:p>
            <a:r>
              <a:rPr lang="en-US" sz="4000" b="0" i="0" u="none" strike="noStrike" baseline="0" dirty="0">
                <a:solidFill>
                  <a:schemeClr val="tx1">
                    <a:lumMod val="95000"/>
                    <a:lumOff val="5000"/>
                  </a:schemeClr>
                </a:solidFill>
                <a:latin typeface="Aptos" panose="020B0004020202020204" pitchFamily="34" charset="0"/>
              </a:rPr>
              <a:t>Three sentences max.</a:t>
            </a:r>
          </a:p>
          <a:p>
            <a:r>
              <a:rPr lang="en-US" sz="4000" b="0" i="0" u="none" strike="noStrike" baseline="0" dirty="0">
                <a:solidFill>
                  <a:schemeClr val="tx1">
                    <a:lumMod val="95000"/>
                    <a:lumOff val="5000"/>
                  </a:schemeClr>
                </a:solidFill>
                <a:latin typeface="Aptos" panose="020B0004020202020204" pitchFamily="34" charset="0"/>
              </a:rPr>
              <a:t>Persuade the visitor that you have a novel and important research question.</a:t>
            </a: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p:txBody>
      </p:sp>
      <p:sp>
        <p:nvSpPr>
          <p:cNvPr id="3" name="Text Placeholder 2">
            <a:extLst>
              <a:ext uri="{FF2B5EF4-FFF2-40B4-BE49-F238E27FC236}">
                <a16:creationId xmlns:a16="http://schemas.microsoft.com/office/drawing/2014/main" id="{501C6470-D141-BD42-B5D8-177A822F8C60}"/>
              </a:ext>
            </a:extLst>
          </p:cNvPr>
          <p:cNvSpPr>
            <a:spLocks noGrp="1"/>
          </p:cNvSpPr>
          <p:nvPr>
            <p:ph type="body" sz="quarter" idx="11"/>
          </p:nvPr>
        </p:nvSpPr>
        <p:spPr>
          <a:xfrm>
            <a:off x="685800" y="5003200"/>
            <a:ext cx="11887200" cy="874960"/>
          </a:xfrm>
          <a:solidFill>
            <a:srgbClr val="056F0F"/>
          </a:solidFill>
        </p:spPr>
        <p:txBody>
          <a:bodyPr/>
          <a:lstStyle/>
          <a:p>
            <a:r>
              <a:rPr lang="en-US" sz="5000" u="none" dirty="0">
                <a:solidFill>
                  <a:schemeClr val="bg1"/>
                </a:solidFill>
                <a:latin typeface="Sherman Sans" pitchFamily="2" charset="0"/>
              </a:rPr>
              <a:t>BACKGROUND</a:t>
            </a:r>
          </a:p>
        </p:txBody>
      </p:sp>
      <p:sp>
        <p:nvSpPr>
          <p:cNvPr id="4" name="Text Placeholder 3">
            <a:extLst>
              <a:ext uri="{FF2B5EF4-FFF2-40B4-BE49-F238E27FC236}">
                <a16:creationId xmlns:a16="http://schemas.microsoft.com/office/drawing/2014/main" id="{A9368451-FFC7-E64A-B5E4-EEFD7176CB42}"/>
              </a:ext>
            </a:extLst>
          </p:cNvPr>
          <p:cNvSpPr>
            <a:spLocks noGrp="1"/>
          </p:cNvSpPr>
          <p:nvPr>
            <p:ph type="body" sz="quarter" idx="19"/>
          </p:nvPr>
        </p:nvSpPr>
        <p:spPr>
          <a:xfrm>
            <a:off x="685799" y="14166509"/>
            <a:ext cx="11887200" cy="5459637"/>
          </a:xfrm>
          <a:ln>
            <a:solidFill>
              <a:srgbClr val="000E54"/>
            </a:solidFill>
          </a:ln>
        </p:spPr>
        <p:txBody>
          <a:bodyPr/>
          <a:lstStyle/>
          <a:p>
            <a:r>
              <a:rPr lang="en-US" sz="4000" dirty="0">
                <a:solidFill>
                  <a:schemeClr val="tx1">
                    <a:lumMod val="95000"/>
                    <a:lumOff val="5000"/>
                  </a:schemeClr>
                </a:solidFill>
                <a:latin typeface="Aptos" panose="020B0004020202020204" pitchFamily="34" charset="0"/>
              </a:rPr>
              <a:t>List research questions or aims.</a:t>
            </a:r>
          </a:p>
          <a:p>
            <a:endParaRPr lang="en-US" sz="400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Some people include a figure that illustrates the conceptual framework here.</a:t>
            </a:r>
          </a:p>
          <a:p>
            <a:endParaRPr lang="en-US" sz="400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endParaRPr>
          </a:p>
        </p:txBody>
      </p:sp>
      <p:sp>
        <p:nvSpPr>
          <p:cNvPr id="6" name="Text Placeholder 5">
            <a:extLst>
              <a:ext uri="{FF2B5EF4-FFF2-40B4-BE49-F238E27FC236}">
                <a16:creationId xmlns:a16="http://schemas.microsoft.com/office/drawing/2014/main" id="{09240CBC-A420-6045-801E-4723B711E4C9}"/>
              </a:ext>
            </a:extLst>
          </p:cNvPr>
          <p:cNvSpPr>
            <a:spLocks noGrp="1"/>
          </p:cNvSpPr>
          <p:nvPr>
            <p:ph type="body" sz="quarter" idx="21"/>
          </p:nvPr>
        </p:nvSpPr>
        <p:spPr>
          <a:xfrm>
            <a:off x="685800" y="20696660"/>
            <a:ext cx="11887200" cy="16213877"/>
          </a:xfrm>
          <a:ln>
            <a:solidFill>
              <a:srgbClr val="000E54"/>
            </a:solidFill>
          </a:ln>
        </p:spPr>
        <p:txBody>
          <a:bodyPr/>
          <a:lstStyle/>
          <a:p>
            <a:r>
              <a:rPr lang="en-US" sz="4000" b="0" i="0" u="none" strike="noStrike" baseline="0" dirty="0">
                <a:solidFill>
                  <a:schemeClr val="tx1">
                    <a:lumMod val="95000"/>
                    <a:lumOff val="5000"/>
                  </a:schemeClr>
                </a:solidFill>
                <a:latin typeface="Aptos" panose="020B0004020202020204" pitchFamily="34" charset="0"/>
              </a:rPr>
              <a:t>Keep it short and simple. </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b="0" i="0" u="none" strike="noStrike" baseline="0" dirty="0">
                <a:solidFill>
                  <a:schemeClr val="tx1">
                    <a:lumMod val="95000"/>
                    <a:lumOff val="5000"/>
                  </a:schemeClr>
                </a:solidFill>
                <a:latin typeface="Aptos" panose="020B0004020202020204" pitchFamily="34" charset="0"/>
              </a:rPr>
              <a:t>Identify the dataset, main variables of interest, and approach (e.g., type of regression). </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b="0" i="0" u="none" strike="noStrike" baseline="0" dirty="0">
                <a:solidFill>
                  <a:schemeClr val="tx1">
                    <a:lumMod val="95000"/>
                    <a:lumOff val="5000"/>
                  </a:schemeClr>
                </a:solidFill>
                <a:latin typeface="Aptos" panose="020B0004020202020204" pitchFamily="34" charset="0"/>
              </a:rPr>
              <a:t>Do you really need equations? If yes, limit the number of equations you show.</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The area below the methods text could show figure with descriptive stats, such as percentages or means for your outcome of interest across categories of your independent variable.</a:t>
            </a:r>
          </a:p>
          <a:p>
            <a:endParaRPr lang="en-US" sz="4000" b="0" i="0" u="none" strike="noStrike" baseline="0" dirty="0">
              <a:solidFill>
                <a:schemeClr val="tx1">
                  <a:lumMod val="95000"/>
                  <a:lumOff val="5000"/>
                </a:schemeClr>
              </a:solidFill>
              <a:latin typeface="Aptos" panose="020B0004020202020204" pitchFamily="34" charset="0"/>
            </a:endParaRPr>
          </a:p>
          <a:p>
            <a:r>
              <a:rPr lang="en-US" sz="4000" dirty="0">
                <a:solidFill>
                  <a:schemeClr val="tx1">
                    <a:lumMod val="95000"/>
                    <a:lumOff val="5000"/>
                  </a:schemeClr>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p:txBody>
      </p:sp>
      <p:sp>
        <p:nvSpPr>
          <p:cNvPr id="7" name="Text Placeholder 6">
            <a:extLst>
              <a:ext uri="{FF2B5EF4-FFF2-40B4-BE49-F238E27FC236}">
                <a16:creationId xmlns:a16="http://schemas.microsoft.com/office/drawing/2014/main" id="{C67E1A0A-B6A6-FF49-BB8A-7B5B2E88B33A}"/>
              </a:ext>
            </a:extLst>
          </p:cNvPr>
          <p:cNvSpPr>
            <a:spLocks noGrp="1"/>
          </p:cNvSpPr>
          <p:nvPr>
            <p:ph type="body" sz="quarter" idx="22"/>
          </p:nvPr>
        </p:nvSpPr>
        <p:spPr>
          <a:xfrm>
            <a:off x="685800" y="19847702"/>
            <a:ext cx="11887200" cy="874960"/>
          </a:xfrm>
          <a:solidFill>
            <a:srgbClr val="056F0F"/>
          </a:solidFill>
        </p:spPr>
        <p:txBody>
          <a:bodyPr/>
          <a:lstStyle/>
          <a:p>
            <a:r>
              <a:rPr lang="en-US" sz="5000" u="none" dirty="0">
                <a:solidFill>
                  <a:schemeClr val="bg1"/>
                </a:solidFill>
                <a:latin typeface="Sherman Sans" pitchFamily="2" charset="0"/>
              </a:rPr>
              <a:t>DATA and METHODS</a:t>
            </a:r>
          </a:p>
        </p:txBody>
      </p:sp>
      <p:sp>
        <p:nvSpPr>
          <p:cNvPr id="9" name="Text Placeholder 8">
            <a:extLst>
              <a:ext uri="{FF2B5EF4-FFF2-40B4-BE49-F238E27FC236}">
                <a16:creationId xmlns:a16="http://schemas.microsoft.com/office/drawing/2014/main" id="{5BBEEBD2-831B-EB4E-BB02-4874B0063B0B}"/>
              </a:ext>
            </a:extLst>
          </p:cNvPr>
          <p:cNvSpPr>
            <a:spLocks noGrp="1"/>
          </p:cNvSpPr>
          <p:nvPr>
            <p:ph type="body" sz="quarter" idx="24"/>
          </p:nvPr>
        </p:nvSpPr>
        <p:spPr>
          <a:xfrm>
            <a:off x="18622536" y="5003200"/>
            <a:ext cx="11887200" cy="874960"/>
          </a:xfrm>
          <a:solidFill>
            <a:srgbClr val="056F0F"/>
          </a:solidFill>
        </p:spPr>
        <p:txBody>
          <a:bodyPr/>
          <a:lstStyle/>
          <a:p>
            <a:r>
              <a:rPr lang="en-US" sz="5000" u="none" dirty="0">
                <a:solidFill>
                  <a:schemeClr val="bg1"/>
                </a:solidFill>
                <a:latin typeface="Sherman Sans" pitchFamily="2" charset="0"/>
              </a:rPr>
              <a:t>RESULTS</a:t>
            </a:r>
          </a:p>
        </p:txBody>
      </p:sp>
      <p:sp>
        <p:nvSpPr>
          <p:cNvPr id="10" name="Text Placeholder 9">
            <a:extLst>
              <a:ext uri="{FF2B5EF4-FFF2-40B4-BE49-F238E27FC236}">
                <a16:creationId xmlns:a16="http://schemas.microsoft.com/office/drawing/2014/main" id="{8054850B-F842-3240-A037-7F6B4EAC6B28}"/>
              </a:ext>
            </a:extLst>
          </p:cNvPr>
          <p:cNvSpPr>
            <a:spLocks noGrp="1"/>
          </p:cNvSpPr>
          <p:nvPr>
            <p:ph type="body" sz="quarter" idx="25"/>
          </p:nvPr>
        </p:nvSpPr>
        <p:spPr>
          <a:xfrm>
            <a:off x="25831800" y="19626146"/>
            <a:ext cx="11887200" cy="874960"/>
          </a:xfrm>
          <a:solidFill>
            <a:srgbClr val="056F0F"/>
          </a:solidFill>
        </p:spPr>
        <p:txBody>
          <a:bodyPr/>
          <a:lstStyle/>
          <a:p>
            <a:r>
              <a:rPr lang="en-US" sz="5000" u="none" dirty="0">
                <a:solidFill>
                  <a:schemeClr val="bg1"/>
                </a:solidFill>
                <a:latin typeface="Sherman Sans" pitchFamily="2" charset="0"/>
              </a:rPr>
              <a:t>KEY TAKEAWAYS</a:t>
            </a:r>
          </a:p>
        </p:txBody>
      </p:sp>
      <p:sp>
        <p:nvSpPr>
          <p:cNvPr id="11" name="Text Placeholder 10">
            <a:extLst>
              <a:ext uri="{FF2B5EF4-FFF2-40B4-BE49-F238E27FC236}">
                <a16:creationId xmlns:a16="http://schemas.microsoft.com/office/drawing/2014/main" id="{005A75AD-CC1D-0C43-A12C-A6C1B7FBE970}"/>
              </a:ext>
            </a:extLst>
          </p:cNvPr>
          <p:cNvSpPr>
            <a:spLocks noGrp="1"/>
          </p:cNvSpPr>
          <p:nvPr>
            <p:ph type="body" sz="quarter" idx="26"/>
          </p:nvPr>
        </p:nvSpPr>
        <p:spPr>
          <a:xfrm>
            <a:off x="25831800" y="20484791"/>
            <a:ext cx="11887200" cy="12697968"/>
          </a:xfrm>
          <a:ln>
            <a:solidFill>
              <a:srgbClr val="000E54"/>
            </a:solidFill>
          </a:ln>
        </p:spPr>
        <p:txBody>
          <a:bodyPr/>
          <a:lstStyle/>
          <a:p>
            <a:r>
              <a:rPr lang="en-US" sz="4000" dirty="0">
                <a:solidFill>
                  <a:schemeClr val="tx1"/>
                </a:solidFill>
                <a:latin typeface="Aptos" panose="020B0004020202020204" pitchFamily="34" charset="0"/>
              </a:rPr>
              <a:t>What are your 1-2 big picture findings?</a:t>
            </a:r>
          </a:p>
          <a:p>
            <a:endParaRPr lang="en-US" sz="4000" dirty="0">
              <a:solidFill>
                <a:schemeClr val="tx1"/>
              </a:solidFill>
              <a:latin typeface="Aptos" panose="020B0004020202020204" pitchFamily="34" charset="0"/>
            </a:endParaRPr>
          </a:p>
          <a:p>
            <a:r>
              <a:rPr lang="en-US" sz="4000" dirty="0">
                <a:solidFill>
                  <a:schemeClr val="tx1"/>
                </a:solidFill>
                <a:latin typeface="Aptos" panose="020B0004020202020204" pitchFamily="34" charset="0"/>
              </a:rPr>
              <a:t>Why is this important/relevant?</a:t>
            </a:r>
          </a:p>
          <a:p>
            <a:endParaRPr lang="en-US" sz="4000" dirty="0">
              <a:solidFill>
                <a:schemeClr val="tx1"/>
              </a:solidFill>
              <a:latin typeface="Aptos" panose="020B0004020202020204" pitchFamily="34" charset="0"/>
            </a:endParaRPr>
          </a:p>
          <a:p>
            <a:r>
              <a:rPr lang="en-US" sz="4000" dirty="0">
                <a:solidFill>
                  <a:schemeClr val="tx1"/>
                </a:solidFill>
                <a:latin typeface="Aptos" panose="020B0004020202020204" pitchFamily="34" charset="0"/>
              </a:rPr>
              <a:t>Policy implications – only if appropriate</a:t>
            </a:r>
          </a:p>
          <a:p>
            <a:endParaRPr lang="en-US" sz="4000" dirty="0">
              <a:solidFill>
                <a:schemeClr val="tx1"/>
              </a:solidFill>
              <a:latin typeface="Aptos" panose="020B0004020202020204" pitchFamily="34" charset="0"/>
            </a:endParaRPr>
          </a:p>
          <a:p>
            <a:r>
              <a:rPr lang="en-US" sz="4000" dirty="0">
                <a:solidFill>
                  <a:schemeClr val="tx1"/>
                </a:solidFill>
                <a:latin typeface="Aptos" panose="020B0004020202020204" pitchFamily="34" charset="0"/>
              </a:rPr>
              <a:t>Min 40 pt font size</a:t>
            </a: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a:p>
            <a:endParaRPr lang="en-US" sz="4000" dirty="0">
              <a:solidFill>
                <a:schemeClr val="tx1">
                  <a:lumMod val="95000"/>
                  <a:lumOff val="5000"/>
                </a:schemeClr>
              </a:solidFill>
              <a:latin typeface="Aptos" panose="020B0004020202020204" pitchFamily="34" charset="0"/>
            </a:endParaRPr>
          </a:p>
        </p:txBody>
      </p:sp>
      <p:sp>
        <p:nvSpPr>
          <p:cNvPr id="13" name="Text Placeholder 12">
            <a:extLst>
              <a:ext uri="{FF2B5EF4-FFF2-40B4-BE49-F238E27FC236}">
                <a16:creationId xmlns:a16="http://schemas.microsoft.com/office/drawing/2014/main" id="{106742F6-93BF-D948-AE86-5BE637920B48}"/>
              </a:ext>
            </a:extLst>
          </p:cNvPr>
          <p:cNvSpPr>
            <a:spLocks noGrp="1"/>
          </p:cNvSpPr>
          <p:nvPr>
            <p:ph type="body" sz="quarter" idx="28"/>
          </p:nvPr>
        </p:nvSpPr>
        <p:spPr>
          <a:xfrm>
            <a:off x="25831800" y="34368059"/>
            <a:ext cx="11887200" cy="2542478"/>
          </a:xfrm>
          <a:ln>
            <a:solidFill>
              <a:srgbClr val="000E54"/>
            </a:solidFill>
          </a:ln>
        </p:spPr>
        <p:txBody>
          <a:bodyPr/>
          <a:lstStyle/>
          <a:p>
            <a:r>
              <a:rPr lang="en-US" sz="4000" dirty="0">
                <a:solidFill>
                  <a:schemeClr val="tx1">
                    <a:lumMod val="95000"/>
                    <a:lumOff val="5000"/>
                  </a:schemeClr>
                </a:solidFill>
                <a:latin typeface="Aptos" panose="020B0004020202020204" pitchFamily="34" charset="0"/>
              </a:rPr>
              <a:t>Funders</a:t>
            </a:r>
          </a:p>
          <a:p>
            <a:r>
              <a:rPr lang="en-US" sz="4000" dirty="0">
                <a:solidFill>
                  <a:srgbClr val="000E54"/>
                </a:solidFill>
                <a:latin typeface="Aptos" panose="020B0004020202020204" pitchFamily="34" charset="0"/>
              </a:rPr>
              <a:t>Thank Advisors</a:t>
            </a:r>
          </a:p>
        </p:txBody>
      </p:sp>
      <p:sp>
        <p:nvSpPr>
          <p:cNvPr id="14" name="Text Placeholder 13">
            <a:extLst>
              <a:ext uri="{FF2B5EF4-FFF2-40B4-BE49-F238E27FC236}">
                <a16:creationId xmlns:a16="http://schemas.microsoft.com/office/drawing/2014/main" id="{F3FB71D3-C739-B045-8C93-464F63D35A2D}"/>
              </a:ext>
            </a:extLst>
          </p:cNvPr>
          <p:cNvSpPr>
            <a:spLocks noGrp="1"/>
          </p:cNvSpPr>
          <p:nvPr>
            <p:ph type="body" sz="quarter" idx="29"/>
          </p:nvPr>
        </p:nvSpPr>
        <p:spPr>
          <a:xfrm>
            <a:off x="25831800" y="33441040"/>
            <a:ext cx="11887200" cy="874960"/>
          </a:xfrm>
          <a:solidFill>
            <a:srgbClr val="056F0F"/>
          </a:solidFill>
        </p:spPr>
        <p:txBody>
          <a:bodyPr/>
          <a:lstStyle/>
          <a:p>
            <a:r>
              <a:rPr lang="en-US" sz="5000" u="none" dirty="0">
                <a:solidFill>
                  <a:schemeClr val="bg1"/>
                </a:solidFill>
                <a:latin typeface="Sherman Sans" pitchFamily="2" charset="0"/>
              </a:rPr>
              <a:t>ACKNOWLEDGMENTS</a:t>
            </a:r>
          </a:p>
        </p:txBody>
      </p:sp>
      <p:sp>
        <p:nvSpPr>
          <p:cNvPr id="21" name="TextBox 20">
            <a:extLst>
              <a:ext uri="{FF2B5EF4-FFF2-40B4-BE49-F238E27FC236}">
                <a16:creationId xmlns:a16="http://schemas.microsoft.com/office/drawing/2014/main" id="{723EAC98-1A9A-85C8-C1A6-74095FC3781F}"/>
              </a:ext>
            </a:extLst>
          </p:cNvPr>
          <p:cNvSpPr txBox="1"/>
          <p:nvPr/>
        </p:nvSpPr>
        <p:spPr>
          <a:xfrm>
            <a:off x="8229600" y="863271"/>
            <a:ext cx="21945600" cy="1828800"/>
          </a:xfrm>
          <a:prstGeom prst="rect">
            <a:avLst/>
          </a:prstGeom>
          <a:noFill/>
        </p:spPr>
        <p:txBody>
          <a:bodyPr wrap="square" rtlCol="0">
            <a:spAutoFit/>
          </a:bodyPr>
          <a:lstStyle/>
          <a:p>
            <a:pPr algn="ctr"/>
            <a:r>
              <a:rPr lang="en-US" sz="6000" b="1" dirty="0">
                <a:solidFill>
                  <a:schemeClr val="bg1"/>
                </a:solidFill>
                <a:latin typeface="Sherman Sans" pitchFamily="2" charset="0"/>
                <a:cs typeface="Times New Roman" panose="02020603050405020304" pitchFamily="18" charset="0"/>
              </a:rPr>
              <a:t>POSTER TITLE</a:t>
            </a:r>
          </a:p>
        </p:txBody>
      </p:sp>
      <p:sp>
        <p:nvSpPr>
          <p:cNvPr id="22" name="TextBox 21">
            <a:extLst>
              <a:ext uri="{FF2B5EF4-FFF2-40B4-BE49-F238E27FC236}">
                <a16:creationId xmlns:a16="http://schemas.microsoft.com/office/drawing/2014/main" id="{5E95BB82-3F4B-68A2-E8EF-3FB9726D4074}"/>
              </a:ext>
            </a:extLst>
          </p:cNvPr>
          <p:cNvSpPr txBox="1"/>
          <p:nvPr/>
        </p:nvSpPr>
        <p:spPr>
          <a:xfrm>
            <a:off x="8229600" y="2774139"/>
            <a:ext cx="21945600" cy="861774"/>
          </a:xfrm>
          <a:prstGeom prst="rect">
            <a:avLst/>
          </a:prstGeom>
          <a:noFill/>
        </p:spPr>
        <p:txBody>
          <a:bodyPr wrap="square" rtlCol="0">
            <a:spAutoFit/>
          </a:bodyPr>
          <a:lstStyle/>
          <a:p>
            <a:pPr algn="ctr"/>
            <a:r>
              <a:rPr lang="en-US" sz="5000" dirty="0">
                <a:solidFill>
                  <a:schemeClr val="bg1"/>
                </a:solidFill>
                <a:latin typeface="Sherman Sans" pitchFamily="2" charset="0"/>
                <a:cs typeface="Times New Roman" panose="02020603050405020304" pitchFamily="18" charset="0"/>
              </a:rPr>
              <a:t>Author Names and Departments</a:t>
            </a:r>
          </a:p>
        </p:txBody>
      </p:sp>
      <p:sp>
        <p:nvSpPr>
          <p:cNvPr id="16" name="Text Placeholder 2">
            <a:extLst>
              <a:ext uri="{FF2B5EF4-FFF2-40B4-BE49-F238E27FC236}">
                <a16:creationId xmlns:a16="http://schemas.microsoft.com/office/drawing/2014/main" id="{E83C5328-25EC-6FD5-28C3-DBC732523A2D}"/>
              </a:ext>
            </a:extLst>
          </p:cNvPr>
          <p:cNvSpPr txBox="1">
            <a:spLocks/>
          </p:cNvSpPr>
          <p:nvPr/>
        </p:nvSpPr>
        <p:spPr>
          <a:xfrm>
            <a:off x="685799" y="13325469"/>
            <a:ext cx="11887200" cy="874960"/>
          </a:xfrm>
          <a:prstGeom prst="rect">
            <a:avLst/>
          </a:prstGeom>
          <a:solidFill>
            <a:srgbClr val="056F0F"/>
          </a:solidFill>
        </p:spPr>
        <p:txBody>
          <a:bodyPr lIns="52249" tIns="52249" rIns="52249" bIns="52249" anchor="ctr" anchorCtr="0">
            <a:spAutoFit/>
          </a:bodyPr>
          <a:lstStyle>
            <a:lvl1pPr marL="0" indent="0" algn="ctr" defTabSz="1880957" rtl="0" eaLnBrk="1" latinLnBrk="0" hangingPunct="1">
              <a:spcBef>
                <a:spcPct val="20000"/>
              </a:spcBef>
              <a:buFont typeface="Arial" pitchFamily="34" charset="0"/>
              <a:buNone/>
              <a:defRPr sz="1575" b="1" u="sng" kern="1200" baseline="0">
                <a:solidFill>
                  <a:schemeClr val="accent1"/>
                </a:solidFill>
                <a:latin typeface="+mn-lt"/>
                <a:ea typeface="+mn-ea"/>
                <a:cs typeface="+mn-cs"/>
              </a:defRPr>
            </a:lvl1pPr>
            <a:lvl2pPr marL="1528278" indent="-587799" algn="l" defTabSz="1880957" rtl="0" eaLnBrk="1" latinLnBrk="0" hangingPunct="1">
              <a:spcBef>
                <a:spcPct val="20000"/>
              </a:spcBef>
              <a:buFont typeface="Arial" pitchFamily="34" charset="0"/>
              <a:buChar char="–"/>
              <a:defRPr sz="5775" kern="1200">
                <a:solidFill>
                  <a:schemeClr val="tx1"/>
                </a:solidFill>
                <a:latin typeface="+mn-lt"/>
                <a:ea typeface="+mn-ea"/>
                <a:cs typeface="+mn-cs"/>
              </a:defRPr>
            </a:lvl2pPr>
            <a:lvl3pPr marL="2351197" indent="-470240" algn="l" defTabSz="1880957" rtl="0" eaLnBrk="1" latinLnBrk="0" hangingPunct="1">
              <a:spcBef>
                <a:spcPct val="20000"/>
              </a:spcBef>
              <a:buFont typeface="Arial" pitchFamily="34" charset="0"/>
              <a:buChar char="•"/>
              <a:defRPr sz="4950" kern="1200">
                <a:solidFill>
                  <a:schemeClr val="tx1"/>
                </a:solidFill>
                <a:latin typeface="+mn-lt"/>
                <a:ea typeface="+mn-ea"/>
                <a:cs typeface="+mn-cs"/>
              </a:defRPr>
            </a:lvl3pPr>
            <a:lvl4pPr marL="3291676"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4pPr>
            <a:lvl5pPr marL="4232154"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5pPr>
            <a:lvl6pPr marL="5172633"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6pPr>
            <a:lvl7pPr marL="6113111"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7pPr>
            <a:lvl8pPr marL="7053590"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8pPr>
            <a:lvl9pPr marL="7994069" indent="-470240" algn="l" defTabSz="1880957" rtl="0" eaLnBrk="1" latinLnBrk="0" hangingPunct="1">
              <a:spcBef>
                <a:spcPct val="20000"/>
              </a:spcBef>
              <a:buFont typeface="Arial" pitchFamily="34" charset="0"/>
              <a:buChar char="•"/>
              <a:defRPr sz="4125" kern="1200">
                <a:solidFill>
                  <a:schemeClr val="tx1"/>
                </a:solidFill>
                <a:latin typeface="+mn-lt"/>
                <a:ea typeface="+mn-ea"/>
                <a:cs typeface="+mn-cs"/>
              </a:defRPr>
            </a:lvl9pPr>
          </a:lstStyle>
          <a:p>
            <a:r>
              <a:rPr lang="en-US" sz="5000" u="none" dirty="0">
                <a:solidFill>
                  <a:schemeClr val="bg1"/>
                </a:solidFill>
                <a:latin typeface="Sherman Sans" pitchFamily="2" charset="0"/>
              </a:rPr>
              <a:t>RESEARCH QUESTIONS</a:t>
            </a:r>
          </a:p>
        </p:txBody>
      </p:sp>
      <p:sp>
        <p:nvSpPr>
          <p:cNvPr id="20" name="TextBox 19">
            <a:extLst>
              <a:ext uri="{FF2B5EF4-FFF2-40B4-BE49-F238E27FC236}">
                <a16:creationId xmlns:a16="http://schemas.microsoft.com/office/drawing/2014/main" id="{00AAFCF9-BACA-35F9-DFAB-5E9A6C68753C}"/>
              </a:ext>
            </a:extLst>
          </p:cNvPr>
          <p:cNvSpPr txBox="1"/>
          <p:nvPr/>
        </p:nvSpPr>
        <p:spPr>
          <a:xfrm>
            <a:off x="869794" y="908491"/>
            <a:ext cx="6646127" cy="2862322"/>
          </a:xfrm>
          <a:prstGeom prst="rect">
            <a:avLst/>
          </a:prstGeom>
          <a:noFill/>
        </p:spPr>
        <p:txBody>
          <a:bodyPr wrap="square" rtlCol="0">
            <a:spAutoFit/>
          </a:bodyPr>
          <a:lstStyle/>
          <a:p>
            <a:pPr algn="ctr"/>
            <a:r>
              <a:rPr lang="en-US" sz="6000" dirty="0">
                <a:solidFill>
                  <a:schemeClr val="bg1"/>
                </a:solidFill>
                <a:latin typeface="Aptos" panose="020B0004020202020204" pitchFamily="34" charset="0"/>
                <a:cs typeface="Times New Roman" panose="02020603050405020304" pitchFamily="18" charset="0"/>
              </a:rPr>
              <a:t>UNIVERSITY OR RESERCH CENTER LOGO</a:t>
            </a:r>
          </a:p>
        </p:txBody>
      </p:sp>
      <p:sp>
        <p:nvSpPr>
          <p:cNvPr id="24" name="TextBox 23">
            <a:extLst>
              <a:ext uri="{FF2B5EF4-FFF2-40B4-BE49-F238E27FC236}">
                <a16:creationId xmlns:a16="http://schemas.microsoft.com/office/drawing/2014/main" id="{1982D253-190D-380E-8306-B8065FC21A27}"/>
              </a:ext>
            </a:extLst>
          </p:cNvPr>
          <p:cNvSpPr txBox="1"/>
          <p:nvPr/>
        </p:nvSpPr>
        <p:spPr>
          <a:xfrm>
            <a:off x="28747844" y="600714"/>
            <a:ext cx="8073483" cy="3170099"/>
          </a:xfrm>
          <a:prstGeom prst="rect">
            <a:avLst/>
          </a:prstGeom>
          <a:noFill/>
        </p:spPr>
        <p:txBody>
          <a:bodyPr wrap="square" rtlCol="0">
            <a:spAutoFit/>
          </a:bodyPr>
          <a:lstStyle/>
          <a:p>
            <a:r>
              <a:rPr lang="en-US" sz="4000" dirty="0">
                <a:solidFill>
                  <a:schemeClr val="bg1"/>
                </a:solidFill>
                <a:latin typeface="Aptos" panose="020B0004020202020204" pitchFamily="34" charset="0"/>
                <a:cs typeface="Times New Roman" panose="02020603050405020304" pitchFamily="18" charset="0"/>
              </a:rPr>
              <a:t>You can edit the header and footer colors by clicking on View </a:t>
            </a:r>
            <a:r>
              <a:rPr lang="en-US" sz="4000" dirty="0">
                <a:solidFill>
                  <a:schemeClr val="bg1"/>
                </a:solidFill>
                <a:latin typeface="Aptos" panose="020B0004020202020204" pitchFamily="34" charset="0"/>
                <a:cs typeface="Times New Roman" panose="02020603050405020304" pitchFamily="18" charset="0"/>
                <a:sym typeface="Wingdings" panose="05000000000000000000" pitchFamily="2" charset="2"/>
              </a:rPr>
              <a:t> Slide Master  edit within the top slide. When you are finished, click View  Normal</a:t>
            </a:r>
            <a:r>
              <a:rPr lang="en-US" sz="4000" dirty="0">
                <a:solidFill>
                  <a:schemeClr val="bg1"/>
                </a:solidFill>
                <a:latin typeface="Aptos" panose="020B0004020202020204" pitchFamily="34" charset="0"/>
                <a:cs typeface="Times New Roman" panose="02020603050405020304" pitchFamily="18" charset="0"/>
              </a:rPr>
              <a:t> </a:t>
            </a:r>
          </a:p>
        </p:txBody>
      </p:sp>
      <p:sp>
        <p:nvSpPr>
          <p:cNvPr id="5" name="TextBox 4">
            <a:extLst>
              <a:ext uri="{FF2B5EF4-FFF2-40B4-BE49-F238E27FC236}">
                <a16:creationId xmlns:a16="http://schemas.microsoft.com/office/drawing/2014/main" id="{5B6C02A9-4675-E4F6-527F-B2F80227D149}"/>
              </a:ext>
            </a:extLst>
          </p:cNvPr>
          <p:cNvSpPr txBox="1"/>
          <p:nvPr/>
        </p:nvSpPr>
        <p:spPr>
          <a:xfrm>
            <a:off x="13876020" y="6107212"/>
            <a:ext cx="23911560" cy="5016758"/>
          </a:xfrm>
          <a:prstGeom prst="rect">
            <a:avLst/>
          </a:prstGeom>
          <a:noFill/>
        </p:spPr>
        <p:txBody>
          <a:bodyPr wrap="square" rtlCol="0">
            <a:spAutoFit/>
          </a:bodyPr>
          <a:lstStyle/>
          <a:p>
            <a:r>
              <a:rPr lang="en-US" sz="4000" dirty="0">
                <a:latin typeface="Aptos" panose="020B0004020202020204" pitchFamily="34" charset="0"/>
                <a:cs typeface="Times New Roman" panose="02020603050405020304" pitchFamily="18" charset="0"/>
              </a:rPr>
              <a:t>Show LARGE figures in this central area.</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Don’t include every figure and table you have made related to the project. Choose one or two that tell the main story. </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Separate graphics with plenty of white space.</a:t>
            </a:r>
          </a:p>
          <a:p>
            <a:endParaRPr lang="en-US" sz="4000" dirty="0">
              <a:latin typeface="Aptos" panose="020B0004020202020204" pitchFamily="34" charset="0"/>
              <a:cs typeface="Times New Roman" panose="02020603050405020304" pitchFamily="18" charset="0"/>
            </a:endParaRPr>
          </a:p>
          <a:p>
            <a:r>
              <a:rPr lang="en-US" sz="4000" dirty="0">
                <a:latin typeface="Aptos" panose="020B0004020202020204" pitchFamily="34" charset="0"/>
                <a:cs typeface="Times New Roman" panose="02020603050405020304" pitchFamily="18" charset="0"/>
              </a:rPr>
              <a:t>Keep font sizes in tables and figures as large or larger than in the rest of the poster.</a:t>
            </a:r>
          </a:p>
        </p:txBody>
      </p:sp>
    </p:spTree>
    <p:extLst>
      <p:ext uri="{BB962C8B-B14F-4D97-AF65-F5344CB8AC3E}">
        <p14:creationId xmlns:p14="http://schemas.microsoft.com/office/powerpoint/2010/main" val="1261425497"/>
      </p:ext>
    </p:extLst>
  </p:cSld>
  <p:clrMapOvr>
    <a:masterClrMapping/>
  </p:clrMapOvr>
</p:sld>
</file>

<file path=ppt/theme/theme1.xml><?xml version="1.0" encoding="utf-8"?>
<a:theme xmlns:a="http://schemas.openxmlformats.org/drawingml/2006/main" name="36x60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F660D02-0647-44C1-B686-ED0009C55062}">
  <we:reference id="f5f369e5-aa35-49d7-ad7b-638152ddb008" version="1.0.0.1" store="EXCatalog" storeType="EXCatalog"/>
  <we:alternateReferences>
    <we:reference id="WA200010001" version="1.0.0.1" store="en-US" storeType="OMEX"/>
  </we:alternateReferences>
  <we:properties>
    <we:property name="claude.fileId" value="&quot;485084d3-0876-4bfb-9728-ec18cfe3a979&quot;"/>
  </we:properties>
  <we:bindings/>
  <we:snapshot xmlns:r="http://schemas.openxmlformats.org/officeDocument/2006/relationships"/>
</we:webextension>
</file>

<file path=docMetadata/LabelInfo.xml><?xml version="1.0" encoding="utf-8"?>
<clbl:labelList xmlns:clbl="http://schemas.microsoft.com/office/2020/mipLabelMetadata">
  <clbl:label id="{4278a402-1a9e-4eb9-8414-ffb55a5fcf1e}" enabled="0" method="" siteId="{4278a402-1a9e-4eb9-8414-ffb55a5fcf1e}" removed="1"/>
</clbl:labelList>
</file>

<file path=docProps/app.xml><?xml version="1.0" encoding="utf-8"?>
<Properties xmlns="http://schemas.openxmlformats.org/officeDocument/2006/extended-properties" xmlns:vt="http://schemas.openxmlformats.org/officeDocument/2006/docPropsVTypes">
  <Template>PosterPresentations.com-36x60-Template-V3</Template>
  <TotalTime>1595</TotalTime>
  <Words>264</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Sherman Sans</vt:lpstr>
      <vt:lpstr>Times New Roman</vt:lpstr>
      <vt:lpstr>Trebuchet MS</vt:lpstr>
      <vt:lpstr>36x60 Template</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PowerPoint Presentation</dc:title>
  <dc:subject>Research poster presentation template</dc:subject>
  <dc:creator>PosterPresentations.com</dc:creator>
  <cp:keywords>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Ashley Smedley</cp:lastModifiedBy>
  <cp:revision>47</cp:revision>
  <dcterms:created xsi:type="dcterms:W3CDTF">2012-02-06T18:46:22Z</dcterms:created>
  <dcterms:modified xsi:type="dcterms:W3CDTF">2026-05-18T20:27:15Z</dcterms:modified>
  <cp:category>Research poster templates</cp:category>
</cp:coreProperties>
</file>