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7" r:id="rId2"/>
  </p:sldIdLst>
  <p:sldSz cx="36576000" cy="27432000"/>
  <p:notesSz cx="6858000" cy="9144000"/>
  <p:defaultTextStyle>
    <a:defPPr>
      <a:defRPr lang="en-US"/>
    </a:defPPr>
    <a:lvl1pPr marL="0" algn="l" defTabSz="4776879" rtl="0" eaLnBrk="1" latinLnBrk="0" hangingPunct="1">
      <a:defRPr sz="9333" kern="1200">
        <a:solidFill>
          <a:schemeClr val="tx1"/>
        </a:solidFill>
        <a:latin typeface="+mn-lt"/>
        <a:ea typeface="+mn-ea"/>
        <a:cs typeface="+mn-cs"/>
      </a:defRPr>
    </a:lvl1pPr>
    <a:lvl2pPr marL="2388440" algn="l" defTabSz="4776879" rtl="0" eaLnBrk="1" latinLnBrk="0" hangingPunct="1">
      <a:defRPr sz="9333" kern="1200">
        <a:solidFill>
          <a:schemeClr val="tx1"/>
        </a:solidFill>
        <a:latin typeface="+mn-lt"/>
        <a:ea typeface="+mn-ea"/>
        <a:cs typeface="+mn-cs"/>
      </a:defRPr>
    </a:lvl2pPr>
    <a:lvl3pPr marL="4776879" algn="l" defTabSz="4776879" rtl="0" eaLnBrk="1" latinLnBrk="0" hangingPunct="1">
      <a:defRPr sz="9333" kern="1200">
        <a:solidFill>
          <a:schemeClr val="tx1"/>
        </a:solidFill>
        <a:latin typeface="+mn-lt"/>
        <a:ea typeface="+mn-ea"/>
        <a:cs typeface="+mn-cs"/>
      </a:defRPr>
    </a:lvl3pPr>
    <a:lvl4pPr marL="7165320" algn="l" defTabSz="4776879" rtl="0" eaLnBrk="1" latinLnBrk="0" hangingPunct="1">
      <a:defRPr sz="9333" kern="1200">
        <a:solidFill>
          <a:schemeClr val="tx1"/>
        </a:solidFill>
        <a:latin typeface="+mn-lt"/>
        <a:ea typeface="+mn-ea"/>
        <a:cs typeface="+mn-cs"/>
      </a:defRPr>
    </a:lvl4pPr>
    <a:lvl5pPr marL="9553758" algn="l" defTabSz="4776879" rtl="0" eaLnBrk="1" latinLnBrk="0" hangingPunct="1">
      <a:defRPr sz="9333" kern="1200">
        <a:solidFill>
          <a:schemeClr val="tx1"/>
        </a:solidFill>
        <a:latin typeface="+mn-lt"/>
        <a:ea typeface="+mn-ea"/>
        <a:cs typeface="+mn-cs"/>
      </a:defRPr>
    </a:lvl5pPr>
    <a:lvl6pPr marL="11942199" algn="l" defTabSz="4776879" rtl="0" eaLnBrk="1" latinLnBrk="0" hangingPunct="1">
      <a:defRPr sz="9333" kern="1200">
        <a:solidFill>
          <a:schemeClr val="tx1"/>
        </a:solidFill>
        <a:latin typeface="+mn-lt"/>
        <a:ea typeface="+mn-ea"/>
        <a:cs typeface="+mn-cs"/>
      </a:defRPr>
    </a:lvl6pPr>
    <a:lvl7pPr marL="14330639" algn="l" defTabSz="4776879" rtl="0" eaLnBrk="1" latinLnBrk="0" hangingPunct="1">
      <a:defRPr sz="9333" kern="1200">
        <a:solidFill>
          <a:schemeClr val="tx1"/>
        </a:solidFill>
        <a:latin typeface="+mn-lt"/>
        <a:ea typeface="+mn-ea"/>
        <a:cs typeface="+mn-cs"/>
      </a:defRPr>
    </a:lvl7pPr>
    <a:lvl8pPr marL="16719078" algn="l" defTabSz="4776879" rtl="0" eaLnBrk="1" latinLnBrk="0" hangingPunct="1">
      <a:defRPr sz="9333" kern="1200">
        <a:solidFill>
          <a:schemeClr val="tx1"/>
        </a:solidFill>
        <a:latin typeface="+mn-lt"/>
        <a:ea typeface="+mn-ea"/>
        <a:cs typeface="+mn-cs"/>
      </a:defRPr>
    </a:lvl8pPr>
    <a:lvl9pPr marL="19107518" algn="l" defTabSz="4776879" rtl="0" eaLnBrk="1" latinLnBrk="0" hangingPunct="1">
      <a:defRPr sz="93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5" userDrawn="1">
          <p15:clr>
            <a:srgbClr val="A4A3A4"/>
          </p15:clr>
        </p15:guide>
        <p15:guide id="2" orient="horz" pos="240" userDrawn="1">
          <p15:clr>
            <a:srgbClr val="A4A3A4"/>
          </p15:clr>
        </p15:guide>
        <p15:guide id="3" orient="horz" pos="16800" userDrawn="1">
          <p15:clr>
            <a:srgbClr val="A4A3A4"/>
          </p15:clr>
        </p15:guide>
        <p15:guide id="4" orient="horz" userDrawn="1">
          <p15:clr>
            <a:srgbClr val="A4A3A4"/>
          </p15:clr>
        </p15:guide>
        <p15:guide id="5" pos="483" userDrawn="1">
          <p15:clr>
            <a:srgbClr val="A4A3A4"/>
          </p15:clr>
        </p15:guide>
        <p15:guide id="6" pos="225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54"/>
    <a:srgbClr val="F769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B8B2E-322F-444C-956B-543B7AD44A02}" v="2" dt="2026-05-18T15:54:54.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85" autoAdjust="0"/>
    <p:restoredTop sz="94706" autoAdjust="0"/>
  </p:normalViewPr>
  <p:slideViewPr>
    <p:cSldViewPr snapToGrid="0" snapToObjects="1" showGuides="1">
      <p:cViewPr varScale="1">
        <p:scale>
          <a:sx n="16" d="100"/>
          <a:sy n="16" d="100"/>
        </p:scale>
        <p:origin x="1560" y="8"/>
      </p:cViewPr>
      <p:guideLst>
        <p:guide orient="horz" pos="2765"/>
        <p:guide orient="horz" pos="240"/>
        <p:guide orient="horz" pos="16800"/>
        <p:guide orient="horz"/>
        <p:guide pos="483"/>
        <p:guide pos="225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5/18/2026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4776879" rtl="0" eaLnBrk="1" latinLnBrk="0" hangingPunct="1">
      <a:defRPr sz="6286" kern="1200">
        <a:solidFill>
          <a:schemeClr val="tx1"/>
        </a:solidFill>
        <a:latin typeface="+mn-lt"/>
        <a:ea typeface="+mn-ea"/>
        <a:cs typeface="+mn-cs"/>
      </a:defRPr>
    </a:lvl1pPr>
    <a:lvl2pPr marL="2388440" algn="l" defTabSz="4776879" rtl="0" eaLnBrk="1" latinLnBrk="0" hangingPunct="1">
      <a:defRPr sz="6286" kern="1200">
        <a:solidFill>
          <a:schemeClr val="tx1"/>
        </a:solidFill>
        <a:latin typeface="+mn-lt"/>
        <a:ea typeface="+mn-ea"/>
        <a:cs typeface="+mn-cs"/>
      </a:defRPr>
    </a:lvl2pPr>
    <a:lvl3pPr marL="4776879" algn="l" defTabSz="4776879" rtl="0" eaLnBrk="1" latinLnBrk="0" hangingPunct="1">
      <a:defRPr sz="6286" kern="1200">
        <a:solidFill>
          <a:schemeClr val="tx1"/>
        </a:solidFill>
        <a:latin typeface="+mn-lt"/>
        <a:ea typeface="+mn-ea"/>
        <a:cs typeface="+mn-cs"/>
      </a:defRPr>
    </a:lvl3pPr>
    <a:lvl4pPr marL="7165320" algn="l" defTabSz="4776879" rtl="0" eaLnBrk="1" latinLnBrk="0" hangingPunct="1">
      <a:defRPr sz="6286" kern="1200">
        <a:solidFill>
          <a:schemeClr val="tx1"/>
        </a:solidFill>
        <a:latin typeface="+mn-lt"/>
        <a:ea typeface="+mn-ea"/>
        <a:cs typeface="+mn-cs"/>
      </a:defRPr>
    </a:lvl4pPr>
    <a:lvl5pPr marL="9553758" algn="l" defTabSz="4776879" rtl="0" eaLnBrk="1" latinLnBrk="0" hangingPunct="1">
      <a:defRPr sz="6286" kern="1200">
        <a:solidFill>
          <a:schemeClr val="tx1"/>
        </a:solidFill>
        <a:latin typeface="+mn-lt"/>
        <a:ea typeface="+mn-ea"/>
        <a:cs typeface="+mn-cs"/>
      </a:defRPr>
    </a:lvl5pPr>
    <a:lvl6pPr marL="11942199" algn="l" defTabSz="4776879" rtl="0" eaLnBrk="1" latinLnBrk="0" hangingPunct="1">
      <a:defRPr sz="6286" kern="1200">
        <a:solidFill>
          <a:schemeClr val="tx1"/>
        </a:solidFill>
        <a:latin typeface="+mn-lt"/>
        <a:ea typeface="+mn-ea"/>
        <a:cs typeface="+mn-cs"/>
      </a:defRPr>
    </a:lvl6pPr>
    <a:lvl7pPr marL="14330639" algn="l" defTabSz="4776879" rtl="0" eaLnBrk="1" latinLnBrk="0" hangingPunct="1">
      <a:defRPr sz="6286" kern="1200">
        <a:solidFill>
          <a:schemeClr val="tx1"/>
        </a:solidFill>
        <a:latin typeface="+mn-lt"/>
        <a:ea typeface="+mn-ea"/>
        <a:cs typeface="+mn-cs"/>
      </a:defRPr>
    </a:lvl7pPr>
    <a:lvl8pPr marL="16719078" algn="l" defTabSz="4776879" rtl="0" eaLnBrk="1" latinLnBrk="0" hangingPunct="1">
      <a:defRPr sz="6286" kern="1200">
        <a:solidFill>
          <a:schemeClr val="tx1"/>
        </a:solidFill>
        <a:latin typeface="+mn-lt"/>
        <a:ea typeface="+mn-ea"/>
        <a:cs typeface="+mn-cs"/>
      </a:defRPr>
    </a:lvl8pPr>
    <a:lvl9pPr marL="19107518" algn="l" defTabSz="4776879" rtl="0" eaLnBrk="1" latinLnBrk="0" hangingPunct="1">
      <a:defRPr sz="628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53489" y="5105272"/>
            <a:ext cx="8380677" cy="425378"/>
          </a:xfrm>
          <a:prstGeom prst="rect">
            <a:avLst/>
          </a:prstGeom>
        </p:spPr>
        <p:txBody>
          <a:bodyPr wrap="square" lIns="130622" tIns="130622" rIns="130622" bIns="130622">
            <a:spAutoFit/>
          </a:bodyPr>
          <a:lstStyle>
            <a:lvl1pPr marL="0" indent="0">
              <a:buNone/>
              <a:defRPr sz="1050">
                <a:solidFill>
                  <a:srgbClr val="000E54"/>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68616" y="4598657"/>
            <a:ext cx="8374063" cy="347893"/>
          </a:xfrm>
          <a:prstGeom prst="rect">
            <a:avLst/>
          </a:prstGeom>
          <a:noFill/>
        </p:spPr>
        <p:txBody>
          <a:bodyPr lIns="52249" tIns="52249" rIns="52249" bIns="52249" anchor="ctr" anchorCtr="0">
            <a:spAutoFit/>
          </a:bodyPr>
          <a:lstStyle>
            <a:lvl1pPr marL="0" indent="0" algn="ctr">
              <a:buNone/>
              <a:defRPr sz="1575" b="1" u="sng" baseline="0">
                <a:solidFill>
                  <a:srgbClr val="F76900"/>
                </a:solidFill>
              </a:defRPr>
            </a:lvl1pPr>
          </a:lstStyle>
          <a:p>
            <a:pPr lvl="0"/>
            <a:r>
              <a:rPr lang="en-US" dirty="0"/>
              <a:t>BACKGROUND</a:t>
            </a:r>
          </a:p>
        </p:txBody>
      </p:sp>
      <p:sp>
        <p:nvSpPr>
          <p:cNvPr id="20" name="Text Placeholder 5"/>
          <p:cNvSpPr>
            <a:spLocks noGrp="1"/>
          </p:cNvSpPr>
          <p:nvPr>
            <p:ph type="body" sz="quarter" idx="20" hasCustomPrompt="1"/>
          </p:nvPr>
        </p:nvSpPr>
        <p:spPr>
          <a:xfrm>
            <a:off x="775232" y="11428245"/>
            <a:ext cx="8375385" cy="347893"/>
          </a:xfrm>
          <a:prstGeom prst="rect">
            <a:avLst/>
          </a:prstGeom>
          <a:noFill/>
        </p:spPr>
        <p:txBody>
          <a:bodyPr wrap="square" lIns="52249" tIns="52249" rIns="52249" bIns="52249" anchor="ctr" anchorCtr="0">
            <a:spAutoFit/>
          </a:bodyPr>
          <a:lstStyle>
            <a:lvl1pPr marL="0" indent="0" algn="ctr">
              <a:buNone/>
              <a:defRPr sz="1575" b="1" u="sng" baseline="0">
                <a:solidFill>
                  <a:srgbClr val="F76900"/>
                </a:solidFill>
              </a:defRPr>
            </a:lvl1pPr>
          </a:lstStyle>
          <a:p>
            <a:pPr lvl="0"/>
            <a:r>
              <a:rPr lang="en-US" dirty="0"/>
              <a:t>OBJECTIVES</a:t>
            </a:r>
          </a:p>
        </p:txBody>
      </p:sp>
      <p:sp>
        <p:nvSpPr>
          <p:cNvPr id="21" name="Text Placeholder 3"/>
          <p:cNvSpPr>
            <a:spLocks noGrp="1"/>
          </p:cNvSpPr>
          <p:nvPr>
            <p:ph type="body" sz="quarter" idx="21" hasCustomPrompt="1"/>
          </p:nvPr>
        </p:nvSpPr>
        <p:spPr>
          <a:xfrm>
            <a:off x="768616" y="18577548"/>
            <a:ext cx="8374062" cy="425378"/>
          </a:xfrm>
          <a:prstGeom prst="rect">
            <a:avLst/>
          </a:prstGeom>
        </p:spPr>
        <p:txBody>
          <a:bodyPr wrap="square" lIns="130622" tIns="130622" rIns="130622" bIns="130622">
            <a:spAutoFit/>
          </a:bodyPr>
          <a:lstStyle>
            <a:lvl1pPr marL="0" indent="0">
              <a:buNone/>
              <a:defRPr sz="1050">
                <a:solidFill>
                  <a:srgbClr val="000E54"/>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69940" y="17956068"/>
            <a:ext cx="8374063" cy="347893"/>
          </a:xfrm>
          <a:prstGeom prst="rect">
            <a:avLst/>
          </a:prstGeom>
          <a:noFill/>
        </p:spPr>
        <p:txBody>
          <a:bodyPr lIns="52249" tIns="52249" rIns="52249" bIns="52249" anchor="ctr" anchorCtr="0">
            <a:spAutoFit/>
          </a:bodyPr>
          <a:lstStyle>
            <a:lvl1pPr marL="0" indent="0" algn="ctr">
              <a:buNone/>
              <a:defRPr sz="1575" b="1" u="sng" baseline="0">
                <a:solidFill>
                  <a:srgbClr val="F76900"/>
                </a:solidFill>
              </a:defRPr>
            </a:lvl1pPr>
          </a:lstStyle>
          <a:p>
            <a:pPr lvl="0"/>
            <a:r>
              <a:rPr lang="en-US" dirty="0"/>
              <a:t>DATA &amp; METHODS</a:t>
            </a:r>
          </a:p>
        </p:txBody>
      </p:sp>
      <p:sp>
        <p:nvSpPr>
          <p:cNvPr id="23" name="Text Placeholder 3"/>
          <p:cNvSpPr>
            <a:spLocks noGrp="1"/>
          </p:cNvSpPr>
          <p:nvPr>
            <p:ph type="body" sz="quarter" idx="23" hasCustomPrompt="1"/>
          </p:nvPr>
        </p:nvSpPr>
        <p:spPr>
          <a:xfrm>
            <a:off x="9972677" y="5119138"/>
            <a:ext cx="8374062" cy="425378"/>
          </a:xfrm>
          <a:prstGeom prst="rect">
            <a:avLst/>
          </a:prstGeom>
        </p:spPr>
        <p:txBody>
          <a:bodyPr wrap="square" lIns="130622" tIns="130622" rIns="130622" bIns="130622">
            <a:spAutoFit/>
          </a:bodyPr>
          <a:lstStyle>
            <a:lvl1pPr marL="0" indent="0">
              <a:buNone/>
              <a:defRPr sz="1050">
                <a:solidFill>
                  <a:srgbClr val="000E54"/>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964738" y="4574085"/>
            <a:ext cx="8382000" cy="347893"/>
          </a:xfrm>
          <a:prstGeom prst="rect">
            <a:avLst/>
          </a:prstGeom>
          <a:noFill/>
        </p:spPr>
        <p:txBody>
          <a:bodyPr lIns="52249" tIns="52249" rIns="52249" bIns="52249" anchor="ctr" anchorCtr="0">
            <a:spAutoFit/>
          </a:bodyPr>
          <a:lstStyle>
            <a:lvl1pPr marL="0" indent="0" algn="ctr">
              <a:buNone/>
              <a:defRPr sz="1575" b="1" u="sng" baseline="0">
                <a:solidFill>
                  <a:srgbClr val="F76900"/>
                </a:solidFill>
              </a:defRPr>
            </a:lvl1pPr>
          </a:lstStyle>
          <a:p>
            <a:pPr lvl="0"/>
            <a:r>
              <a:rPr lang="en-US" dirty="0"/>
              <a:t>RESULTS</a:t>
            </a:r>
          </a:p>
        </p:txBody>
      </p:sp>
      <p:sp>
        <p:nvSpPr>
          <p:cNvPr id="25" name="Text Placeholder 5"/>
          <p:cNvSpPr>
            <a:spLocks noGrp="1"/>
          </p:cNvSpPr>
          <p:nvPr>
            <p:ph type="body" sz="quarter" idx="25" hasCustomPrompt="1"/>
          </p:nvPr>
        </p:nvSpPr>
        <p:spPr>
          <a:xfrm>
            <a:off x="27434647" y="4598657"/>
            <a:ext cx="8372515" cy="347893"/>
          </a:xfrm>
          <a:prstGeom prst="rect">
            <a:avLst/>
          </a:prstGeom>
          <a:noFill/>
        </p:spPr>
        <p:txBody>
          <a:bodyPr wrap="square" lIns="52249" tIns="52249" rIns="52249" bIns="52249" anchor="ctr" anchorCtr="0">
            <a:spAutoFit/>
          </a:bodyPr>
          <a:lstStyle>
            <a:lvl1pPr marL="0" indent="0" algn="ctr">
              <a:buNone/>
              <a:defRPr sz="1575" b="1" u="sng" baseline="0">
                <a:solidFill>
                  <a:srgbClr val="F76900"/>
                </a:solidFill>
              </a:defRPr>
            </a:lvl1pPr>
          </a:lstStyle>
          <a:p>
            <a:pPr lvl="0"/>
            <a:r>
              <a:rPr lang="en-US" dirty="0"/>
              <a:t>CONCLUSIONS</a:t>
            </a:r>
          </a:p>
        </p:txBody>
      </p:sp>
      <p:sp>
        <p:nvSpPr>
          <p:cNvPr id="26" name="Text Placeholder 3"/>
          <p:cNvSpPr>
            <a:spLocks noGrp="1"/>
          </p:cNvSpPr>
          <p:nvPr>
            <p:ph type="body" sz="quarter" idx="26" hasCustomPrompt="1"/>
          </p:nvPr>
        </p:nvSpPr>
        <p:spPr>
          <a:xfrm>
            <a:off x="27434647" y="5105272"/>
            <a:ext cx="8372515" cy="425378"/>
          </a:xfrm>
          <a:prstGeom prst="rect">
            <a:avLst/>
          </a:prstGeom>
        </p:spPr>
        <p:txBody>
          <a:bodyPr wrap="square" lIns="130622" tIns="130622" rIns="130622" bIns="130622">
            <a:spAutoFit/>
          </a:bodyPr>
          <a:lstStyle>
            <a:lvl1pPr marL="0" indent="0">
              <a:buNone/>
              <a:defRPr sz="1050">
                <a:solidFill>
                  <a:srgbClr val="000E54"/>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508692" y="16381809"/>
            <a:ext cx="8372515" cy="347893"/>
          </a:xfrm>
          <a:prstGeom prst="rect">
            <a:avLst/>
          </a:prstGeom>
          <a:noFill/>
        </p:spPr>
        <p:txBody>
          <a:bodyPr wrap="square" lIns="52249" tIns="52249" rIns="52249" bIns="52249" anchor="ctr" anchorCtr="0">
            <a:spAutoFit/>
          </a:bodyPr>
          <a:lstStyle>
            <a:lvl1pPr marL="0" indent="0" algn="ctr">
              <a:buNone/>
              <a:defRPr sz="1575" b="1" u="sng" baseline="0">
                <a:solidFill>
                  <a:srgbClr val="F76900"/>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7504498" y="16972681"/>
            <a:ext cx="8376708" cy="425378"/>
          </a:xfrm>
          <a:prstGeom prst="rect">
            <a:avLst/>
          </a:prstGeom>
        </p:spPr>
        <p:txBody>
          <a:bodyPr wrap="square" lIns="130622" tIns="130622" rIns="130622" bIns="130622">
            <a:spAutoFit/>
          </a:bodyPr>
          <a:lstStyle>
            <a:lvl1pPr marL="0" indent="0">
              <a:buNone/>
              <a:defRPr sz="1050">
                <a:solidFill>
                  <a:srgbClr val="000E54"/>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434647" y="21853725"/>
            <a:ext cx="8372515" cy="347893"/>
          </a:xfrm>
          <a:prstGeom prst="rect">
            <a:avLst/>
          </a:prstGeom>
          <a:noFill/>
        </p:spPr>
        <p:txBody>
          <a:bodyPr wrap="square" lIns="52249" tIns="52249" rIns="52249" bIns="52249" anchor="ctr" anchorCtr="0">
            <a:spAutoFit/>
          </a:bodyPr>
          <a:lstStyle>
            <a:lvl1pPr marL="0" indent="0" algn="ctr">
              <a:buNone/>
              <a:defRPr sz="1575" b="1" u="sng" baseline="0">
                <a:solidFill>
                  <a:srgbClr val="F76900"/>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432551" y="22387590"/>
            <a:ext cx="8376708" cy="425378"/>
          </a:xfrm>
          <a:prstGeom prst="rect">
            <a:avLst/>
          </a:prstGeom>
        </p:spPr>
        <p:txBody>
          <a:bodyPr wrap="square" lIns="130622" tIns="130622" rIns="130622" bIns="130622">
            <a:spAutoFit/>
          </a:bodyPr>
          <a:lstStyle>
            <a:lvl1pPr marL="0" indent="0">
              <a:buNone/>
              <a:defRPr sz="1050">
                <a:solidFill>
                  <a:srgbClr val="000E54"/>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69939" y="12080625"/>
            <a:ext cx="8380677" cy="425378"/>
          </a:xfrm>
          <a:prstGeom prst="rect">
            <a:avLst/>
          </a:prstGeom>
        </p:spPr>
        <p:txBody>
          <a:bodyPr wrap="square" lIns="130622" tIns="130622" rIns="130622" bIns="130622">
            <a:spAutoFit/>
          </a:bodyPr>
          <a:lstStyle>
            <a:lvl1pPr marL="0" indent="0">
              <a:buNone/>
              <a:defRPr sz="1050">
                <a:solidFill>
                  <a:srgbClr val="000E54"/>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83151" y="1623767"/>
            <a:ext cx="26809702" cy="997050"/>
          </a:xfrm>
          <a:prstGeom prst="rect">
            <a:avLst/>
          </a:prstGeom>
        </p:spPr>
        <p:txBody>
          <a:bodyPr>
            <a:normAutofit/>
          </a:bodyPr>
          <a:lstStyle>
            <a:lvl1pPr marL="0" indent="0" algn="ctr">
              <a:buFontTx/>
              <a:buNone/>
              <a:defRPr sz="27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77" name="Text Placeholder 76"/>
          <p:cNvSpPr>
            <a:spLocks noGrp="1"/>
          </p:cNvSpPr>
          <p:nvPr>
            <p:ph type="body" sz="quarter" idx="184" hasCustomPrompt="1"/>
          </p:nvPr>
        </p:nvSpPr>
        <p:spPr>
          <a:xfrm>
            <a:off x="4883151" y="2620817"/>
            <a:ext cx="26809702" cy="1057592"/>
          </a:xfrm>
          <a:prstGeom prst="rect">
            <a:avLst/>
          </a:prstGeom>
        </p:spPr>
        <p:txBody>
          <a:bodyPr>
            <a:normAutofit/>
          </a:bodyPr>
          <a:lstStyle>
            <a:lvl1pPr marL="0" indent="0" algn="ctr">
              <a:buFontTx/>
              <a:buNone/>
              <a:defRPr sz="21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78" name="Text Placeholder 76"/>
          <p:cNvSpPr>
            <a:spLocks noGrp="1"/>
          </p:cNvSpPr>
          <p:nvPr>
            <p:ph type="body" sz="quarter" idx="185" hasCustomPrompt="1"/>
          </p:nvPr>
        </p:nvSpPr>
        <p:spPr>
          <a:xfrm>
            <a:off x="4883151" y="214127"/>
            <a:ext cx="26809702" cy="1390690"/>
          </a:xfrm>
          <a:prstGeom prst="rect">
            <a:avLst/>
          </a:prstGeom>
        </p:spPr>
        <p:txBody>
          <a:bodyPr>
            <a:normAutofit/>
          </a:bodyPr>
          <a:lstStyle>
            <a:lvl1pPr marL="0" indent="0" algn="ctr">
              <a:buFontTx/>
              <a:buNone/>
              <a:defRPr sz="3600" b="1">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
        <p:nvSpPr>
          <p:cNvPr id="2" name="Text Placeholder 5">
            <a:extLst>
              <a:ext uri="{FF2B5EF4-FFF2-40B4-BE49-F238E27FC236}">
                <a16:creationId xmlns:a16="http://schemas.microsoft.com/office/drawing/2014/main" id="{3E89F9EF-6F2C-31D9-09D8-59C42D77F754}"/>
              </a:ext>
            </a:extLst>
          </p:cNvPr>
          <p:cNvSpPr>
            <a:spLocks noGrp="1"/>
          </p:cNvSpPr>
          <p:nvPr>
            <p:ph type="body" sz="quarter" idx="186" hasCustomPrompt="1"/>
          </p:nvPr>
        </p:nvSpPr>
        <p:spPr>
          <a:xfrm>
            <a:off x="18745200" y="4598657"/>
            <a:ext cx="8382000" cy="347893"/>
          </a:xfrm>
          <a:prstGeom prst="rect">
            <a:avLst/>
          </a:prstGeom>
          <a:noFill/>
        </p:spPr>
        <p:txBody>
          <a:bodyPr lIns="52249" tIns="52249" rIns="52249" bIns="52249" anchor="ctr" anchorCtr="0">
            <a:spAutoFit/>
          </a:bodyPr>
          <a:lstStyle>
            <a:lvl1pPr marL="0" indent="0" algn="ctr">
              <a:buNone/>
              <a:defRPr sz="1575" b="1" u="sng" baseline="0">
                <a:solidFill>
                  <a:srgbClr val="F76900"/>
                </a:solidFill>
              </a:defRPr>
            </a:lvl1pPr>
          </a:lstStyle>
          <a:p>
            <a:pPr lvl="0"/>
            <a:r>
              <a:rPr lang="en-US" dirty="0"/>
              <a:t>RESULTS</a:t>
            </a:r>
          </a:p>
        </p:txBody>
      </p:sp>
      <p:sp>
        <p:nvSpPr>
          <p:cNvPr id="3" name="Text Placeholder 3">
            <a:extLst>
              <a:ext uri="{FF2B5EF4-FFF2-40B4-BE49-F238E27FC236}">
                <a16:creationId xmlns:a16="http://schemas.microsoft.com/office/drawing/2014/main" id="{B63E9D5E-A9E4-6052-B5D5-E47F8866897D}"/>
              </a:ext>
            </a:extLst>
          </p:cNvPr>
          <p:cNvSpPr>
            <a:spLocks noGrp="1"/>
          </p:cNvSpPr>
          <p:nvPr>
            <p:ph type="body" sz="quarter" idx="187" hasCustomPrompt="1"/>
          </p:nvPr>
        </p:nvSpPr>
        <p:spPr>
          <a:xfrm>
            <a:off x="18753139" y="5281863"/>
            <a:ext cx="8374062" cy="425378"/>
          </a:xfrm>
          <a:prstGeom prst="rect">
            <a:avLst/>
          </a:prstGeom>
        </p:spPr>
        <p:txBody>
          <a:bodyPr wrap="square" lIns="130622" tIns="130622" rIns="130622" bIns="130622">
            <a:spAutoFit/>
          </a:bodyPr>
          <a:lstStyle>
            <a:lvl1pPr marL="0" indent="0">
              <a:buNone/>
              <a:defRPr sz="1050">
                <a:solidFill>
                  <a:srgbClr val="000E54"/>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Type in or paste your text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57746" y="5105272"/>
            <a:ext cx="8380677" cy="425378"/>
          </a:xfrm>
          <a:prstGeom prst="rect">
            <a:avLst/>
          </a:prstGeom>
        </p:spPr>
        <p:txBody>
          <a:bodyPr wrap="square" lIns="130622" tIns="130622" rIns="130622" bIns="130622">
            <a:spAutoFit/>
          </a:bodyPr>
          <a:lstStyle>
            <a:lvl1pPr marL="0" indent="0">
              <a:buNone/>
              <a:defRPr sz="1050">
                <a:solidFill>
                  <a:schemeClr val="accent5">
                    <a:lumMod val="50000"/>
                  </a:schemeClr>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761053" y="4571405"/>
            <a:ext cx="8374063" cy="347893"/>
          </a:xfrm>
          <a:prstGeom prst="rect">
            <a:avLst/>
          </a:prstGeom>
          <a:noFill/>
        </p:spPr>
        <p:txBody>
          <a:bodyPr lIns="52249" tIns="52249" rIns="52249" bIns="52249" anchor="ctr" anchorCtr="0">
            <a:spAutoFit/>
          </a:bodyPr>
          <a:lstStyle>
            <a:lvl1pPr marL="0" indent="0" algn="ctr">
              <a:buNone/>
              <a:defRPr sz="1575"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7083" y="12568027"/>
            <a:ext cx="8382000" cy="425378"/>
          </a:xfrm>
          <a:prstGeom prst="rect">
            <a:avLst/>
          </a:prstGeom>
        </p:spPr>
        <p:txBody>
          <a:bodyPr wrap="square" lIns="130622" tIns="130622" rIns="130622" bIns="130622">
            <a:spAutoFit/>
          </a:bodyPr>
          <a:lstStyle>
            <a:lvl1pPr marL="0" indent="0">
              <a:buNone/>
              <a:defRPr sz="1050">
                <a:solidFill>
                  <a:schemeClr val="accent5">
                    <a:lumMod val="50000"/>
                  </a:schemeClr>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760394" y="12027050"/>
            <a:ext cx="8375385"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655971" y="5132523"/>
            <a:ext cx="17266707" cy="425378"/>
          </a:xfrm>
          <a:prstGeom prst="rect">
            <a:avLst/>
          </a:prstGeom>
        </p:spPr>
        <p:txBody>
          <a:bodyPr wrap="square" lIns="130622" tIns="130622" rIns="130622" bIns="130622">
            <a:spAutoFit/>
          </a:bodyPr>
          <a:lstStyle>
            <a:lvl1pPr marL="0" indent="0">
              <a:buNone/>
              <a:defRPr sz="1050">
                <a:solidFill>
                  <a:schemeClr val="accent5">
                    <a:lumMod val="50000"/>
                  </a:schemeClr>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9655971" y="4571405"/>
            <a:ext cx="17266708"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9655971" y="18313309"/>
            <a:ext cx="17266708" cy="425378"/>
          </a:xfrm>
          <a:prstGeom prst="rect">
            <a:avLst/>
          </a:prstGeom>
        </p:spPr>
        <p:txBody>
          <a:bodyPr wrap="square" lIns="130622" tIns="130622" rIns="130622" bIns="130622">
            <a:spAutoFit/>
          </a:bodyPr>
          <a:lstStyle>
            <a:lvl1pPr marL="0" indent="0">
              <a:buNone/>
              <a:defRPr sz="1050">
                <a:solidFill>
                  <a:schemeClr val="accent5">
                    <a:lumMod val="50000"/>
                  </a:schemeClr>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9655971" y="17745576"/>
            <a:ext cx="17266708"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7467444" y="4571405"/>
            <a:ext cx="8372515"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7467444" y="5139138"/>
            <a:ext cx="8372515" cy="425378"/>
          </a:xfrm>
          <a:prstGeom prst="rect">
            <a:avLst/>
          </a:prstGeom>
        </p:spPr>
        <p:txBody>
          <a:bodyPr wrap="square" lIns="130622" tIns="130622" rIns="130622" bIns="130622">
            <a:spAutoFit/>
          </a:bodyPr>
          <a:lstStyle>
            <a:lvl1pPr marL="0" indent="0">
              <a:buNone/>
              <a:defRPr sz="1050">
                <a:solidFill>
                  <a:schemeClr val="accent5">
                    <a:lumMod val="50000"/>
                  </a:schemeClr>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7467444" y="12077237"/>
            <a:ext cx="8372515"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7465349" y="12644970"/>
            <a:ext cx="8376708" cy="425378"/>
          </a:xfrm>
          <a:prstGeom prst="rect">
            <a:avLst/>
          </a:prstGeom>
        </p:spPr>
        <p:txBody>
          <a:bodyPr wrap="square" lIns="130622" tIns="130622" rIns="130622" bIns="130622">
            <a:spAutoFit/>
          </a:bodyPr>
          <a:lstStyle>
            <a:lvl1pPr marL="0" indent="0">
              <a:buNone/>
              <a:defRPr sz="1050">
                <a:solidFill>
                  <a:schemeClr val="accent5">
                    <a:lumMod val="50000"/>
                  </a:schemeClr>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7467444" y="21582792"/>
            <a:ext cx="8372515"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7465349" y="22150523"/>
            <a:ext cx="8376708" cy="425378"/>
          </a:xfrm>
          <a:prstGeom prst="rect">
            <a:avLst/>
          </a:prstGeom>
        </p:spPr>
        <p:txBody>
          <a:bodyPr wrap="square" lIns="130622" tIns="130622" rIns="130622" bIns="130622">
            <a:spAutoFit/>
          </a:bodyPr>
          <a:lstStyle>
            <a:lvl1pPr marL="0" indent="0">
              <a:buNone/>
              <a:defRPr sz="1050">
                <a:solidFill>
                  <a:schemeClr val="accent5">
                    <a:lumMod val="50000"/>
                  </a:schemeClr>
                </a:solidFill>
                <a:latin typeface="Times New Roman" panose="02020603050405020304" pitchFamily="18" charset="0"/>
                <a:cs typeface="Times New Roman" panose="02020603050405020304" pitchFamily="18"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4883151" y="1700819"/>
            <a:ext cx="26809702" cy="997050"/>
          </a:xfrm>
          <a:prstGeom prst="rect">
            <a:avLst/>
          </a:prstGeom>
        </p:spPr>
        <p:txBody>
          <a:bodyPr>
            <a:normAutofit/>
          </a:bodyPr>
          <a:lstStyle>
            <a:lvl1pPr marL="0" indent="0" algn="ctr">
              <a:buFontTx/>
              <a:buNone/>
              <a:defRPr sz="27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84" name="Text Placeholder 76"/>
          <p:cNvSpPr>
            <a:spLocks noGrp="1"/>
          </p:cNvSpPr>
          <p:nvPr>
            <p:ph type="body" sz="quarter" idx="184" hasCustomPrompt="1"/>
          </p:nvPr>
        </p:nvSpPr>
        <p:spPr>
          <a:xfrm>
            <a:off x="4883151" y="2697869"/>
            <a:ext cx="26809702" cy="1057592"/>
          </a:xfrm>
          <a:prstGeom prst="rect">
            <a:avLst/>
          </a:prstGeom>
        </p:spPr>
        <p:txBody>
          <a:bodyPr>
            <a:normAutofit/>
          </a:bodyPr>
          <a:lstStyle>
            <a:lvl1pPr marL="0" indent="0" algn="ctr">
              <a:buFontTx/>
              <a:buNone/>
              <a:defRPr sz="21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85" name="Text Placeholder 76"/>
          <p:cNvSpPr>
            <a:spLocks noGrp="1"/>
          </p:cNvSpPr>
          <p:nvPr>
            <p:ph type="body" sz="quarter" idx="185" hasCustomPrompt="1"/>
          </p:nvPr>
        </p:nvSpPr>
        <p:spPr>
          <a:xfrm>
            <a:off x="4883151" y="291179"/>
            <a:ext cx="26809702" cy="1390690"/>
          </a:xfrm>
          <a:prstGeom prst="rect">
            <a:avLst/>
          </a:prstGeom>
        </p:spPr>
        <p:txBody>
          <a:bodyPr>
            <a:normAutofit/>
          </a:bodyPr>
          <a:lstStyle>
            <a:lvl1pPr marL="0" indent="0" algn="ctr">
              <a:buFontTx/>
              <a:buNone/>
              <a:defRPr sz="3600" b="1">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7E3F5-BC1F-1849-A775-9042137E5831}"/>
              </a:ext>
            </a:extLst>
          </p:cNvPr>
          <p:cNvSpPr/>
          <p:nvPr userDrawn="1"/>
        </p:nvSpPr>
        <p:spPr>
          <a:xfrm rot="10800000">
            <a:off x="-2" y="26219728"/>
            <a:ext cx="36576000" cy="1212272"/>
          </a:xfrm>
          <a:prstGeom prst="rect">
            <a:avLst/>
          </a:prstGeom>
          <a:solidFill>
            <a:srgbClr val="F7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75"/>
          </a:p>
        </p:txBody>
      </p:sp>
      <p:sp>
        <p:nvSpPr>
          <p:cNvPr id="10" name="Text Box 14"/>
          <p:cNvSpPr txBox="1">
            <a:spLocks noChangeArrowheads="1"/>
          </p:cNvSpPr>
          <p:nvPr/>
        </p:nvSpPr>
        <p:spPr bwMode="auto">
          <a:xfrm>
            <a:off x="698022" y="26668498"/>
            <a:ext cx="2095500" cy="143555"/>
          </a:xfrm>
          <a:prstGeom prst="rect">
            <a:avLst/>
          </a:prstGeom>
          <a:noFill/>
          <a:ln w="9525">
            <a:noFill/>
            <a:miter lim="800000"/>
            <a:headEnd/>
            <a:tailEnd/>
          </a:ln>
          <a:effectLst/>
        </p:spPr>
        <p:txBody>
          <a:bodyPr lIns="39113" tIns="19553" rIns="39113" bIns="19553">
            <a:spAutoFit/>
          </a:bodyPr>
          <a:lstStyle/>
          <a:p>
            <a:pPr eaLnBrk="0" hangingPunct="0">
              <a:lnSpc>
                <a:spcPct val="65000"/>
              </a:lnSpc>
              <a:spcBef>
                <a:spcPct val="50000"/>
              </a:spcBef>
              <a:defRPr/>
            </a:pPr>
            <a:r>
              <a:rPr lang="en-US" sz="225"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45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975EFFA-C972-2647-BE78-A38A83A69E99}"/>
              </a:ext>
            </a:extLst>
          </p:cNvPr>
          <p:cNvGraphicFramePr>
            <a:graphicFrameLocks noGrp="1"/>
          </p:cNvGraphicFramePr>
          <p:nvPr userDrawn="1">
            <p:extLst>
              <p:ext uri="{D42A27DB-BD31-4B8C-83A1-F6EECF244321}">
                <p14:modId xmlns:p14="http://schemas.microsoft.com/office/powerpoint/2010/main" val="1711662367"/>
              </p:ext>
            </p:extLst>
          </p:nvPr>
        </p:nvGraphicFramePr>
        <p:xfrm>
          <a:off x="-8781911" y="3"/>
          <a:ext cx="8133125" cy="33038300"/>
        </p:xfrm>
        <a:graphic>
          <a:graphicData uri="http://schemas.openxmlformats.org/drawingml/2006/table">
            <a:tbl>
              <a:tblPr firstRow="1" bandRow="1">
                <a:tableStyleId>{5C22544A-7EE6-4342-B048-85BDC9FD1C3A}</a:tableStyleId>
              </a:tblPr>
              <a:tblGrid>
                <a:gridCol w="3487418">
                  <a:extLst>
                    <a:ext uri="{9D8B030D-6E8A-4147-A177-3AD203B41FA5}">
                      <a16:colId xmlns:a16="http://schemas.microsoft.com/office/drawing/2014/main" val="20000"/>
                    </a:ext>
                  </a:extLst>
                </a:gridCol>
                <a:gridCol w="4645707">
                  <a:extLst>
                    <a:ext uri="{9D8B030D-6E8A-4147-A177-3AD203B41FA5}">
                      <a16:colId xmlns:a16="http://schemas.microsoft.com/office/drawing/2014/main" val="20001"/>
                    </a:ext>
                  </a:extLst>
                </a:gridCol>
              </a:tblGrid>
              <a:tr h="111760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000" b="0" spc="600" dirty="0">
                          <a:solidFill>
                            <a:srgbClr val="1F3A4E"/>
                          </a:solidFill>
                          <a:latin typeface="Arial Black" panose="020B0A04020102020204" pitchFamily="34" charset="0"/>
                        </a:rPr>
                        <a:t>QUICK START GUIDE</a:t>
                      </a:r>
                      <a:br>
                        <a:rPr lang="en-US" sz="3000" b="0" spc="600" dirty="0">
                          <a:solidFill>
                            <a:srgbClr val="1F3A4E"/>
                          </a:solidFill>
                          <a:latin typeface="Arial Black" panose="020B0A04020102020204" pitchFamily="34" charset="0"/>
                        </a:rPr>
                      </a:br>
                      <a:r>
                        <a:rPr lang="en-US" sz="2300" b="1" spc="0" dirty="0">
                          <a:solidFill>
                            <a:srgbClr val="FF0000"/>
                          </a:solidFill>
                          <a:latin typeface="Trebuchet MS" pitchFamily="34" charset="0"/>
                        </a:rPr>
                        <a:t>(THIS SIDEBAR WILL NOT PRINT)</a:t>
                      </a:r>
                      <a:endParaRPr lang="en-US" sz="3000" b="1" spc="600" dirty="0">
                        <a:solidFill>
                          <a:schemeClr val="bg1"/>
                        </a:solidFill>
                        <a:latin typeface="Trebuchet MS" pitchFamily="34" charset="0"/>
                      </a:endParaRPr>
                    </a:p>
                  </a:txBody>
                  <a:tcPr marL="243840" marR="121920" marT="228600" marB="762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45280">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30”x40"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243840" marR="121920" marT="228600" marB="762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88180">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a:t>
                      </a:r>
                    </a:p>
                    <a:p>
                      <a:pPr algn="ctr"/>
                      <a:r>
                        <a:rPr lang="en-US" sz="1800" dirty="0">
                          <a:solidFill>
                            <a:schemeClr val="bg1"/>
                          </a:solidFill>
                          <a:latin typeface="Arial" panose="020B0604020202020204" pitchFamily="34" charset="0"/>
                          <a:cs typeface="Arial" panose="020B0604020202020204" pitchFamily="34" charset="0"/>
                        </a:rPr>
                        <a:t>presentation poster </a:t>
                      </a:r>
                      <a:br>
                        <a:rPr lang="en-US" sz="1800" dirty="0">
                          <a:solidFill>
                            <a:schemeClr val="bg1"/>
                          </a:solidFill>
                          <a:latin typeface="Arial" panose="020B0604020202020204" pitchFamily="34" charset="0"/>
                          <a:cs typeface="Arial" panose="020B0604020202020204" pitchFamily="34" charset="0"/>
                        </a:rPr>
                      </a:br>
                      <a:r>
                        <a:rPr lang="en-US" sz="3000" b="1" dirty="0">
                          <a:solidFill>
                            <a:srgbClr val="FFC000"/>
                          </a:solidFill>
                          <a:latin typeface="Arial" panose="020B0604020202020204" pitchFamily="34" charset="0"/>
                          <a:cs typeface="Arial" panose="020B0604020202020204" pitchFamily="34" charset="0"/>
                        </a:rPr>
                        <a:t>30 inches tall</a:t>
                      </a:r>
                      <a:br>
                        <a:rPr lang="en-US" sz="3000" b="1" dirty="0">
                          <a:solidFill>
                            <a:srgbClr val="FFC000"/>
                          </a:solidFill>
                          <a:latin typeface="Arial" panose="020B0604020202020204" pitchFamily="34" charset="0"/>
                          <a:cs typeface="Arial" panose="020B0604020202020204" pitchFamily="34" charset="0"/>
                        </a:rPr>
                      </a:br>
                      <a:r>
                        <a:rPr lang="en-US" sz="3000" b="1" dirty="0">
                          <a:solidFill>
                            <a:srgbClr val="FFC000"/>
                          </a:solidFill>
                          <a:latin typeface="Arial" panose="020B0604020202020204" pitchFamily="34" charset="0"/>
                          <a:cs typeface="Arial" panose="020B0604020202020204" pitchFamily="34" charset="0"/>
                        </a:rPr>
                        <a:t>by</a:t>
                      </a:r>
                      <a:br>
                        <a:rPr lang="en-US" sz="3000" b="1" dirty="0">
                          <a:solidFill>
                            <a:srgbClr val="FFC000"/>
                          </a:solidFill>
                          <a:latin typeface="Arial" panose="020B0604020202020204" pitchFamily="34" charset="0"/>
                          <a:cs typeface="Arial" panose="020B0604020202020204" pitchFamily="34" charset="0"/>
                        </a:rPr>
                      </a:br>
                      <a:r>
                        <a:rPr lang="en-US" sz="3000" b="1" dirty="0">
                          <a:solidFill>
                            <a:srgbClr val="FFC000"/>
                          </a:solidFill>
                          <a:latin typeface="Arial" panose="020B0604020202020204" pitchFamily="34" charset="0"/>
                          <a:cs typeface="Arial" panose="020B0604020202020204" pitchFamily="34" charset="0"/>
                        </a:rPr>
                        <a:t>40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121920" marR="121920" marT="76200" marB="762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243840" marR="121920" marT="228600" marB="76200">
                    <a:solidFill>
                      <a:srgbClr val="010101"/>
                    </a:solidFill>
                  </a:tcPr>
                </a:tc>
                <a:extLst>
                  <a:ext uri="{0D108BD9-81ED-4DB2-BD59-A6C34878D82A}">
                    <a16:rowId xmlns:a16="http://schemas.microsoft.com/office/drawing/2014/main" val="10008"/>
                  </a:ext>
                </a:extLst>
              </a:tr>
              <a:tr h="4636770">
                <a:tc>
                  <a:txBody>
                    <a:bodyPr/>
                    <a:lstStyle/>
                    <a:p>
                      <a:endParaRPr lang="en-US" sz="1800" dirty="0">
                        <a:solidFill>
                          <a:srgbClr val="1F3A4E"/>
                        </a:solidFill>
                      </a:endParaRPr>
                    </a:p>
                  </a:txBody>
                  <a:tcPr marL="121920" marR="121920" marT="76200" marB="76200">
                    <a:blipFill rotWithShape="1">
                      <a:blip r:embed="rId4"/>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3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43840" marR="121920" marT="228600" marB="76200">
                    <a:solidFill>
                      <a:srgbClr val="010101"/>
                    </a:solidFill>
                  </a:tcPr>
                </a:tc>
                <a:extLst>
                  <a:ext uri="{0D108BD9-81ED-4DB2-BD59-A6C34878D82A}">
                    <a16:rowId xmlns:a16="http://schemas.microsoft.com/office/drawing/2014/main" val="10001"/>
                  </a:ext>
                </a:extLst>
              </a:tr>
              <a:tr h="210693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21920" marR="121920" marT="76200" marB="762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762500">
                <a:tc>
                  <a:txBody>
                    <a:bodyPr/>
                    <a:lstStyle/>
                    <a:p>
                      <a:endParaRPr lang="en-US" sz="1800" dirty="0">
                        <a:solidFill>
                          <a:srgbClr val="1F3A4E"/>
                        </a:solidFill>
                      </a:endParaRPr>
                    </a:p>
                  </a:txBody>
                  <a:tcPr marL="121920" marR="121920" marT="76200" marB="76200">
                    <a:blipFill rotWithShape="1">
                      <a:blip r:embed="rId5"/>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43840" marR="121920" marT="228600" marB="76200">
                    <a:solidFill>
                      <a:srgbClr val="010101"/>
                    </a:solidFill>
                  </a:tcPr>
                </a:tc>
                <a:extLst>
                  <a:ext uri="{0D108BD9-81ED-4DB2-BD59-A6C34878D82A}">
                    <a16:rowId xmlns:a16="http://schemas.microsoft.com/office/drawing/2014/main" val="10003"/>
                  </a:ext>
                </a:extLst>
              </a:tr>
              <a:tr h="3478530">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L="121920" marR="121920" marT="76200" marB="762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336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43840" marR="121920" marT="228600" marB="762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24962">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243840" marR="121920" marT="228600" marB="7620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6840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243840" marR="121920" marT="228600" marB="762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6754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243840" marR="121920" marT="228600" marB="7620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4FD3542-AD2C-C041-AA7D-037EAF9B14E2}"/>
              </a:ext>
            </a:extLst>
          </p:cNvPr>
          <p:cNvGraphicFramePr>
            <a:graphicFrameLocks noGrp="1"/>
          </p:cNvGraphicFramePr>
          <p:nvPr userDrawn="1">
            <p:extLst>
              <p:ext uri="{D42A27DB-BD31-4B8C-83A1-F6EECF244321}">
                <p14:modId xmlns:p14="http://schemas.microsoft.com/office/powerpoint/2010/main" val="1820785528"/>
              </p:ext>
            </p:extLst>
          </p:nvPr>
        </p:nvGraphicFramePr>
        <p:xfrm>
          <a:off x="37224787" y="1"/>
          <a:ext cx="8133125" cy="32742966"/>
        </p:xfrm>
        <a:graphic>
          <a:graphicData uri="http://schemas.openxmlformats.org/drawingml/2006/table">
            <a:tbl>
              <a:tblPr firstRow="1" bandRow="1">
                <a:tableStyleId>{5C22544A-7EE6-4342-B048-85BDC9FD1C3A}</a:tableStyleId>
              </a:tblPr>
              <a:tblGrid>
                <a:gridCol w="4075445">
                  <a:extLst>
                    <a:ext uri="{9D8B030D-6E8A-4147-A177-3AD203B41FA5}">
                      <a16:colId xmlns:a16="http://schemas.microsoft.com/office/drawing/2014/main" val="20000"/>
                    </a:ext>
                  </a:extLst>
                </a:gridCol>
                <a:gridCol w="4057680">
                  <a:extLst>
                    <a:ext uri="{9D8B030D-6E8A-4147-A177-3AD203B41FA5}">
                      <a16:colId xmlns:a16="http://schemas.microsoft.com/office/drawing/2014/main" val="4164475170"/>
                    </a:ext>
                  </a:extLst>
                </a:gridCol>
              </a:tblGrid>
              <a:tr h="142609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300" b="0" spc="600" dirty="0">
                          <a:solidFill>
                            <a:srgbClr val="1F3A4E"/>
                          </a:solidFill>
                          <a:latin typeface="Arial Black" panose="020B0A04020102020204" pitchFamily="34" charset="0"/>
                        </a:rPr>
                        <a:t>QUICK START GUIDE</a:t>
                      </a:r>
                      <a:br>
                        <a:rPr lang="en-US" sz="3300" b="0" spc="600" dirty="0">
                          <a:solidFill>
                            <a:srgbClr val="1F3A4E"/>
                          </a:solidFill>
                          <a:latin typeface="Arial Black" panose="020B0A04020102020204" pitchFamily="34" charset="0"/>
                        </a:rPr>
                      </a:br>
                      <a:r>
                        <a:rPr lang="en-US" sz="2700" b="1" spc="0" dirty="0">
                          <a:solidFill>
                            <a:srgbClr val="FF0000"/>
                          </a:solidFill>
                          <a:latin typeface="Trebuchet MS" pitchFamily="34" charset="0"/>
                        </a:rPr>
                        <a:t>(THIS SIDEBAR WILL NOT PRINT)</a:t>
                      </a:r>
                      <a:endParaRPr lang="en-US" sz="3300" b="1" spc="600" dirty="0">
                        <a:solidFill>
                          <a:schemeClr val="bg1"/>
                        </a:solidFill>
                        <a:latin typeface="Trebuchet MS" pitchFamily="34" charset="0"/>
                      </a:endParaRPr>
                    </a:p>
                  </a:txBody>
                  <a:tcPr marL="243840" marR="121920" marT="228600" marB="76200">
                    <a:solidFill>
                      <a:srgbClr val="FFC000"/>
                    </a:solidFill>
                  </a:tcPr>
                </a:tc>
                <a:tc hMerge="1">
                  <a:txBody>
                    <a:bodyPr/>
                    <a:lstStyle/>
                    <a:p>
                      <a:endParaRPr lang="en-US"/>
                    </a:p>
                  </a:txBody>
                  <a:tcPr/>
                </a:tc>
                <a:extLst>
                  <a:ext uri="{0D108BD9-81ED-4DB2-BD59-A6C34878D82A}">
                    <a16:rowId xmlns:a16="http://schemas.microsoft.com/office/drawing/2014/main" val="10000"/>
                  </a:ext>
                </a:extLst>
              </a:tr>
              <a:tr h="5288280">
                <a:tc gridSpan="2">
                  <a:txBody>
                    <a:bodyPr/>
                    <a:lstStyle/>
                    <a:p>
                      <a:pPr algn="l"/>
                      <a:r>
                        <a:rPr lang="en-US" sz="23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0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0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000" dirty="0">
                        <a:solidFill>
                          <a:srgbClr val="FFC000"/>
                        </a:solidFill>
                      </a:endParaRPr>
                    </a:p>
                    <a:p>
                      <a:pPr marL="0" indent="0" algn="l" defTabSz="114300"/>
                      <a:endParaRPr lang="en-US" sz="20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0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0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0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43840" marR="121920" marT="228600" marB="76200">
                    <a:solidFill>
                      <a:schemeClr val="tx1"/>
                    </a:solidFill>
                  </a:tcPr>
                </a:tc>
                <a:tc hMerge="1">
                  <a:txBody>
                    <a:bodyPr/>
                    <a:lstStyle/>
                    <a:p>
                      <a:endParaRPr lang="en-US"/>
                    </a:p>
                  </a:txBody>
                  <a:tcPr/>
                </a:tc>
                <a:extLst>
                  <a:ext uri="{0D108BD9-81ED-4DB2-BD59-A6C34878D82A}">
                    <a16:rowId xmlns:a16="http://schemas.microsoft.com/office/drawing/2014/main" val="10001"/>
                  </a:ext>
                </a:extLst>
              </a:tr>
              <a:tr h="3173730">
                <a:tc gridSpan="2">
                  <a:txBody>
                    <a:bodyPr/>
                    <a:lstStyle/>
                    <a:p>
                      <a:r>
                        <a:rPr lang="en-US" sz="2300" b="1" dirty="0">
                          <a:solidFill>
                            <a:srgbClr val="FFC000"/>
                          </a:solidFill>
                          <a:latin typeface="Arial" panose="020B0604020202020204" pitchFamily="34" charset="0"/>
                          <a:cs typeface="Arial" panose="020B0604020202020204" pitchFamily="34" charset="0"/>
                        </a:rPr>
                        <a:t>How to change the column layout configuration</a:t>
                      </a:r>
                    </a:p>
                    <a:p>
                      <a:r>
                        <a:rPr lang="en-US" sz="20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000" dirty="0">
                          <a:solidFill>
                            <a:srgbClr val="D9D9D9"/>
                          </a:solidFill>
                          <a:latin typeface="Arial" panose="020B0604020202020204" pitchFamily="34" charset="0"/>
                          <a:cs typeface="Arial" panose="020B0604020202020204" pitchFamily="34" charset="0"/>
                        </a:rPr>
                        <a:t>You can see a tutorial here: </a:t>
                      </a:r>
                      <a:r>
                        <a:rPr lang="en-US" sz="2000" u="sng" dirty="0">
                          <a:solidFill>
                            <a:srgbClr val="FFC000"/>
                          </a:solidFill>
                          <a:latin typeface="Arial" panose="020B0604020202020204" pitchFamily="34" charset="0"/>
                          <a:cs typeface="Arial" panose="020B0604020202020204" pitchFamily="34" charset="0"/>
                        </a:rPr>
                        <a:t>https://</a:t>
                      </a:r>
                      <a:r>
                        <a:rPr lang="en-US" sz="2000" u="sng" dirty="0" err="1">
                          <a:solidFill>
                            <a:srgbClr val="FFC000"/>
                          </a:solidFill>
                          <a:latin typeface="Arial" panose="020B0604020202020204" pitchFamily="34" charset="0"/>
                          <a:cs typeface="Arial" panose="020B0604020202020204" pitchFamily="34" charset="0"/>
                        </a:rPr>
                        <a:t>www.posterpresentations.com</a:t>
                      </a:r>
                      <a:r>
                        <a:rPr lang="en-US" sz="2000" u="sng" dirty="0">
                          <a:solidFill>
                            <a:srgbClr val="FFC000"/>
                          </a:solidFill>
                          <a:latin typeface="Arial" panose="020B0604020202020204" pitchFamily="34" charset="0"/>
                          <a:cs typeface="Arial" panose="020B0604020202020204" pitchFamily="34" charset="0"/>
                        </a:rPr>
                        <a:t>/how-to-change-the-column-</a:t>
                      </a:r>
                      <a:r>
                        <a:rPr lang="en-US" sz="2000" u="sng" dirty="0" err="1">
                          <a:solidFill>
                            <a:srgbClr val="FFC000"/>
                          </a:solidFill>
                          <a:latin typeface="Arial" panose="020B0604020202020204" pitchFamily="34" charset="0"/>
                          <a:cs typeface="Arial" panose="020B0604020202020204" pitchFamily="34" charset="0"/>
                        </a:rPr>
                        <a:t>configuration.html</a:t>
                      </a:r>
                      <a:endParaRPr lang="en-US" sz="5300" u="sng" dirty="0">
                        <a:solidFill>
                          <a:srgbClr val="FFC000"/>
                        </a:solidFill>
                      </a:endParaRPr>
                    </a:p>
                  </a:txBody>
                  <a:tcPr marL="243840" marR="121920" marT="228600" marB="7620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2034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243840" marR="121920" marT="228600" marB="7620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panose="020B0604020202020204" pitchFamily="34" charset="0"/>
                          <a:cs typeface="Arial" panose="020B0604020202020204" pitchFamily="34" charset="0"/>
                        </a:rPr>
                        <a:t>The Quick Start</a:t>
                      </a:r>
                      <a:r>
                        <a:rPr lang="en-US" sz="2000" baseline="0" noProof="0" dirty="0">
                          <a:solidFill>
                            <a:srgbClr val="D9D9D9"/>
                          </a:solidFill>
                          <a:latin typeface="Arial" panose="020B0604020202020204" pitchFamily="34" charset="0"/>
                          <a:cs typeface="Arial" panose="020B0604020202020204" pitchFamily="34" charset="0"/>
                        </a:rPr>
                        <a:t> Guides</a:t>
                      </a:r>
                      <a:r>
                        <a:rPr lang="en-US" sz="2000" noProof="0" dirty="0">
                          <a:solidFill>
                            <a:srgbClr val="D9D9D9"/>
                          </a:solidFill>
                          <a:latin typeface="Arial" panose="020B0604020202020204" pitchFamily="34" charset="0"/>
                          <a:cs typeface="Arial" panose="020B0604020202020204" pitchFamily="34" charset="0"/>
                        </a:rPr>
                        <a:t> </a:t>
                      </a:r>
                      <a:r>
                        <a:rPr lang="en-US" sz="2000" u="sng" noProof="0" dirty="0">
                          <a:solidFill>
                            <a:srgbClr val="D9D9D9"/>
                          </a:solidFill>
                          <a:latin typeface="Arial" panose="020B0604020202020204" pitchFamily="34" charset="0"/>
                          <a:cs typeface="Arial" panose="020B0604020202020204" pitchFamily="34" charset="0"/>
                        </a:rPr>
                        <a:t>are outside the template’s printable area</a:t>
                      </a:r>
                      <a:r>
                        <a:rPr lang="en-US" sz="2000" noProof="0" dirty="0">
                          <a:solidFill>
                            <a:srgbClr val="D9D9D9"/>
                          </a:solidFill>
                          <a:latin typeface="Arial" panose="020B0604020202020204" pitchFamily="34" charset="0"/>
                          <a:cs typeface="Arial" panose="020B0604020202020204" pitchFamily="34" charset="0"/>
                        </a:rPr>
                        <a:t> and they will not be on the printed poster</a:t>
                      </a:r>
                      <a:r>
                        <a:rPr lang="en-US" sz="20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baseline="0" noProof="0" dirty="0">
                          <a:solidFill>
                            <a:srgbClr val="D9D9D9"/>
                          </a:solidFill>
                          <a:latin typeface="Arial" panose="020B0604020202020204" pitchFamily="34" charset="0"/>
                          <a:cs typeface="Arial" panose="020B0604020202020204" pitchFamily="34" charset="0"/>
                        </a:rPr>
                        <a:t>To hide the guides click on the </a:t>
                      </a:r>
                      <a:r>
                        <a:rPr lang="en-US" sz="2000" b="1" baseline="0" noProof="0" dirty="0">
                          <a:solidFill>
                            <a:srgbClr val="D9D9D9"/>
                          </a:solidFill>
                          <a:latin typeface="Arial" panose="020B0604020202020204" pitchFamily="34" charset="0"/>
                          <a:cs typeface="Arial" panose="020B0604020202020204" pitchFamily="34" charset="0"/>
                        </a:rPr>
                        <a:t>Home</a:t>
                      </a:r>
                      <a:r>
                        <a:rPr lang="en-US" sz="20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000" b="1" baseline="0" noProof="0" dirty="0">
                          <a:solidFill>
                            <a:srgbClr val="D9D9D9"/>
                          </a:solidFill>
                          <a:latin typeface="Arial" panose="020B0604020202020204" pitchFamily="34" charset="0"/>
                          <a:cs typeface="Arial" panose="020B0604020202020204" pitchFamily="34" charset="0"/>
                        </a:rPr>
                        <a:t>Layout</a:t>
                      </a:r>
                      <a:r>
                        <a:rPr lang="en-US" sz="20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000" b="1" baseline="0" noProof="0" dirty="0">
                          <a:solidFill>
                            <a:srgbClr val="D9D9D9"/>
                          </a:solidFill>
                          <a:latin typeface="Arial" panose="020B0604020202020204" pitchFamily="34" charset="0"/>
                          <a:cs typeface="Arial" panose="020B0604020202020204" pitchFamily="34" charset="0"/>
                        </a:rPr>
                        <a:t>Without Guides </a:t>
                      </a:r>
                      <a:r>
                        <a:rPr lang="en-US" sz="2000" b="0" baseline="0" noProof="0" dirty="0">
                          <a:solidFill>
                            <a:srgbClr val="D9D9D9"/>
                          </a:solidFill>
                          <a:latin typeface="Arial" panose="020B0604020202020204" pitchFamily="34" charset="0"/>
                          <a:cs typeface="Arial" panose="020B0604020202020204" pitchFamily="34" charset="0"/>
                        </a:rPr>
                        <a:t>layout</a:t>
                      </a:r>
                      <a:r>
                        <a:rPr lang="en-US" sz="2000" baseline="0" noProof="0" dirty="0">
                          <a:solidFill>
                            <a:srgbClr val="D9D9D9"/>
                          </a:solidFill>
                          <a:latin typeface="Arial" panose="020B0604020202020204" pitchFamily="34" charset="0"/>
                          <a:cs typeface="Arial" panose="020B0604020202020204" pitchFamily="34" charset="0"/>
                        </a:rPr>
                        <a:t>.</a:t>
                      </a:r>
                      <a:endParaRPr lang="en-US" sz="20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243840" marR="121920" marT="228600" marB="76200">
                    <a:solidFill>
                      <a:srgbClr val="010101"/>
                    </a:solidFill>
                  </a:tcPr>
                </a:tc>
                <a:extLst>
                  <a:ext uri="{0D108BD9-81ED-4DB2-BD59-A6C34878D82A}">
                    <a16:rowId xmlns:a16="http://schemas.microsoft.com/office/drawing/2014/main" val="10005"/>
                  </a:ext>
                </a:extLst>
              </a:tr>
              <a:tr h="43538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243840" marR="121920" marT="228600" marB="7620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4453890">
                <a:tc>
                  <a:txBody>
                    <a:bodyPr/>
                    <a:lstStyle/>
                    <a:p>
                      <a:r>
                        <a:rPr lang="en-US" sz="2300" b="1" dirty="0">
                          <a:solidFill>
                            <a:srgbClr val="FFC000"/>
                          </a:solidFill>
                          <a:latin typeface="Arial" panose="020B0604020202020204" pitchFamily="34" charset="0"/>
                          <a:cs typeface="Arial" panose="020B0604020202020204" pitchFamily="34" charset="0"/>
                        </a:rPr>
                        <a:t>How to</a:t>
                      </a:r>
                      <a:r>
                        <a:rPr lang="en-US" sz="2300" b="1" baseline="0" dirty="0">
                          <a:solidFill>
                            <a:srgbClr val="FFC000"/>
                          </a:solidFill>
                          <a:latin typeface="Arial" panose="020B0604020202020204" pitchFamily="34" charset="0"/>
                          <a:cs typeface="Arial" panose="020B0604020202020204" pitchFamily="34" charset="0"/>
                        </a:rPr>
                        <a:t> preview your poster prior to printing</a:t>
                      </a:r>
                      <a:endParaRPr lang="en-US" sz="2300" b="1" dirty="0">
                        <a:solidFill>
                          <a:srgbClr val="FFC000"/>
                        </a:solidFill>
                        <a:latin typeface="Arial" panose="020B0604020202020204" pitchFamily="34" charset="0"/>
                        <a:cs typeface="Arial" panose="020B0604020202020204" pitchFamily="34" charset="0"/>
                      </a:endParaRPr>
                    </a:p>
                    <a:p>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243840" marR="121920" marT="228600" marB="76200">
                    <a:solidFill>
                      <a:srgbClr val="010101"/>
                    </a:solidFill>
                  </a:tcPr>
                </a:tc>
                <a:tc>
                  <a:txBody>
                    <a:bodyPr/>
                    <a:lstStyle/>
                    <a:p>
                      <a:pPr algn="ctr"/>
                      <a:r>
                        <a:rPr lang="en-US" sz="11000" b="1" dirty="0">
                          <a:solidFill>
                            <a:srgbClr val="D9D9D9"/>
                          </a:solidFill>
                          <a:latin typeface="Arial" panose="020B0604020202020204" pitchFamily="34" charset="0"/>
                          <a:cs typeface="Arial" panose="020B0604020202020204" pitchFamily="34" charset="0"/>
                        </a:rPr>
                        <a:t>F5</a:t>
                      </a:r>
                      <a:r>
                        <a:rPr lang="en-US" sz="2000" baseline="0" dirty="0">
                          <a:solidFill>
                            <a:srgbClr val="D9D9D9"/>
                          </a:solidFill>
                          <a:latin typeface="Arial" panose="020B0604020202020204" pitchFamily="34" charset="0"/>
                          <a:cs typeface="Arial" panose="020B0604020202020204" pitchFamily="34" charset="0"/>
                        </a:rPr>
                        <a:t> </a:t>
                      </a:r>
                      <a:endParaRPr lang="en-US" sz="5300" dirty="0"/>
                    </a:p>
                  </a:txBody>
                  <a:tcPr marL="243840" marR="121920" marT="228600" marB="76200" anchor="ctr">
                    <a:solidFill>
                      <a:schemeClr val="tx1">
                        <a:lumMod val="95000"/>
                        <a:lumOff val="5000"/>
                      </a:schemeClr>
                    </a:solidFill>
                  </a:tcPr>
                </a:tc>
                <a:extLst>
                  <a:ext uri="{0D108BD9-81ED-4DB2-BD59-A6C34878D82A}">
                    <a16:rowId xmlns:a16="http://schemas.microsoft.com/office/drawing/2014/main" val="10006"/>
                  </a:ext>
                </a:extLst>
              </a:tr>
              <a:tr h="5288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When you are ready to have your poster printed go online to </a:t>
                      </a:r>
                      <a:r>
                        <a:rPr lang="en-US" sz="2000" noProof="0" dirty="0" err="1">
                          <a:solidFill>
                            <a:srgbClr val="FFC000"/>
                          </a:solidFill>
                          <a:latin typeface="Arial"/>
                          <a:cs typeface="Arial"/>
                        </a:rPr>
                        <a:t>PosterPresentations.com</a:t>
                      </a:r>
                      <a:r>
                        <a:rPr lang="en-US" sz="2000" noProof="0" dirty="0">
                          <a:solidFill>
                            <a:srgbClr val="D9D9D9"/>
                          </a:solidFill>
                          <a:latin typeface="Arial"/>
                          <a:cs typeface="Arial"/>
                        </a:rPr>
                        <a:t> and click on the "</a:t>
                      </a:r>
                      <a:r>
                        <a:rPr lang="en-US" sz="2000" noProof="0" dirty="0">
                          <a:solidFill>
                            <a:srgbClr val="FFC000"/>
                          </a:solidFill>
                          <a:latin typeface="Arial"/>
                          <a:cs typeface="Arial"/>
                        </a:rPr>
                        <a:t>Order Your Poster</a:t>
                      </a:r>
                      <a:r>
                        <a:rPr lang="en-US" sz="20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000" noProof="0" dirty="0">
                          <a:solidFill>
                            <a:srgbClr val="D9D9D9"/>
                          </a:solidFill>
                          <a:latin typeface="Arial"/>
                          <a:cs typeface="Arial"/>
                        </a:rPr>
                      </a:br>
                      <a:r>
                        <a:rPr lang="en-US" sz="2000" noProof="0" dirty="0">
                          <a:solidFill>
                            <a:srgbClr val="D9D9D9"/>
                          </a:solidFill>
                          <a:latin typeface="Arial"/>
                          <a:cs typeface="Arial"/>
                        </a:rPr>
                        <a:t>Go to </a:t>
                      </a:r>
                      <a:r>
                        <a:rPr lang="en-US" sz="2000" noProof="0" dirty="0" err="1">
                          <a:solidFill>
                            <a:srgbClr val="FFC000"/>
                          </a:solidFill>
                          <a:latin typeface="Arial"/>
                          <a:cs typeface="Arial"/>
                        </a:rPr>
                        <a:t>PosterPresentations.com</a:t>
                      </a:r>
                      <a:r>
                        <a:rPr lang="en-US" sz="2000" noProof="0" dirty="0">
                          <a:solidFill>
                            <a:srgbClr val="D9D9D9"/>
                          </a:solidFill>
                          <a:latin typeface="Arial"/>
                          <a:cs typeface="Arial"/>
                        </a:rPr>
                        <a:t> for more information.</a:t>
                      </a:r>
                    </a:p>
                  </a:txBody>
                  <a:tcPr marL="243840" marR="121920" marT="228600" marB="76200">
                    <a:solidFill>
                      <a:srgbClr val="010101"/>
                    </a:solidFill>
                  </a:tcPr>
                </a:tc>
                <a:tc hMerge="1">
                  <a:txBody>
                    <a:bodyPr/>
                    <a:lstStyle/>
                    <a:p>
                      <a:endParaRPr lang="en-US"/>
                    </a:p>
                  </a:txBody>
                  <a:tcPr/>
                </a:tc>
                <a:extLst>
                  <a:ext uri="{0D108BD9-81ED-4DB2-BD59-A6C34878D82A}">
                    <a16:rowId xmlns:a16="http://schemas.microsoft.com/office/drawing/2014/main" val="10007"/>
                  </a:ext>
                </a:extLst>
              </a:tr>
              <a:tr h="1099979">
                <a:tc gridSpan="2">
                  <a:txBody>
                    <a:bodyPr/>
                    <a:lstStyle/>
                    <a:p>
                      <a:endParaRPr lang="en-US" sz="2000" dirty="0">
                        <a:solidFill>
                          <a:srgbClr val="1F3A4E"/>
                        </a:solidFill>
                      </a:endParaRPr>
                    </a:p>
                  </a:txBody>
                  <a:tcPr marL="243840" marR="121920" marT="228600" marB="762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3455455">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243840" marR="121920" marT="228600" marB="762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D0D0D0"/>
                          </a:solidFill>
                          <a:latin typeface="Arial"/>
                          <a:cs typeface="Arial"/>
                        </a:rPr>
                        <a:t>For complete tutorials</a:t>
                      </a:r>
                      <a:r>
                        <a:rPr lang="en-US" sz="20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700" b="1" dirty="0">
                          <a:solidFill>
                            <a:srgbClr val="FFC000"/>
                          </a:solidFill>
                          <a:latin typeface="Arial"/>
                          <a:cs typeface="Arial"/>
                        </a:rPr>
                        <a:t>https://</a:t>
                      </a:r>
                      <a:r>
                        <a:rPr lang="en-US" sz="1700" b="1" dirty="0" err="1">
                          <a:solidFill>
                            <a:srgbClr val="FFC000"/>
                          </a:solidFill>
                          <a:latin typeface="Arial"/>
                          <a:cs typeface="Arial"/>
                        </a:rPr>
                        <a:t>www.posterpresentations.com</a:t>
                      </a:r>
                      <a:r>
                        <a:rPr lang="en-US" sz="1700" b="1" dirty="0">
                          <a:solidFill>
                            <a:srgbClr val="FFC000"/>
                          </a:solidFill>
                          <a:latin typeface="Arial"/>
                          <a:cs typeface="Arial"/>
                        </a:rPr>
                        <a:t>/</a:t>
                      </a:r>
                      <a:r>
                        <a:rPr lang="en-US" sz="1700" b="1" dirty="0" err="1">
                          <a:solidFill>
                            <a:srgbClr val="FFC000"/>
                          </a:solidFill>
                          <a:latin typeface="Arial"/>
                          <a:cs typeface="Arial"/>
                        </a:rPr>
                        <a:t>helpdesk.html</a:t>
                      </a:r>
                      <a:endParaRPr lang="en-US" sz="8200" dirty="0"/>
                    </a:p>
                  </a:txBody>
                  <a:tcPr marL="243840" marR="121920" marT="228600" marB="76200">
                    <a:solidFill>
                      <a:srgbClr val="010101"/>
                    </a:solidFill>
                  </a:tcPr>
                </a:tc>
                <a:extLst>
                  <a:ext uri="{0D108BD9-81ED-4DB2-BD59-A6C34878D82A}">
                    <a16:rowId xmlns:a16="http://schemas.microsoft.com/office/drawing/2014/main" val="10009"/>
                  </a:ext>
                </a:extLst>
              </a:tr>
            </a:tbl>
          </a:graphicData>
        </a:graphic>
      </p:graphicFrame>
      <p:sp>
        <p:nvSpPr>
          <p:cNvPr id="8" name="Rectangle 7">
            <a:extLst>
              <a:ext uri="{FF2B5EF4-FFF2-40B4-BE49-F238E27FC236}">
                <a16:creationId xmlns:a16="http://schemas.microsoft.com/office/drawing/2014/main" id="{5E0BF7A9-02F7-724E-BC33-D432DC758826}"/>
              </a:ext>
            </a:extLst>
          </p:cNvPr>
          <p:cNvSpPr/>
          <p:nvPr userDrawn="1"/>
        </p:nvSpPr>
        <p:spPr>
          <a:xfrm>
            <a:off x="0" y="4"/>
            <a:ext cx="36576000" cy="3879272"/>
          </a:xfrm>
          <a:prstGeom prst="rect">
            <a:avLst/>
          </a:prstGeom>
          <a:solidFill>
            <a:srgbClr val="F7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75"/>
          </a:p>
        </p:txBody>
      </p:sp>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1880957" rtl="0" eaLnBrk="1" latinLnBrk="0" hangingPunct="1">
        <a:spcBef>
          <a:spcPct val="0"/>
        </a:spcBef>
        <a:buNone/>
        <a:defRPr sz="3750" kern="1200">
          <a:solidFill>
            <a:schemeClr val="bg1"/>
          </a:solidFill>
          <a:latin typeface="Trebuchet MS" pitchFamily="34" charset="0"/>
          <a:ea typeface="+mj-ea"/>
          <a:cs typeface="+mj-cs"/>
        </a:defRPr>
      </a:lvl1pPr>
    </p:titleStyle>
    <p:bodyStyle>
      <a:lvl1pPr marL="705359" indent="-705359" algn="l" defTabSz="1880957" rtl="0" eaLnBrk="1" latinLnBrk="0" hangingPunct="1">
        <a:spcBef>
          <a:spcPct val="20000"/>
        </a:spcBef>
        <a:buFont typeface="Arial" pitchFamily="34" charset="0"/>
        <a:buChar char="•"/>
        <a:defRPr sz="6600" kern="1200">
          <a:solidFill>
            <a:schemeClr val="tx1"/>
          </a:solidFill>
          <a:latin typeface="+mn-lt"/>
          <a:ea typeface="+mn-ea"/>
          <a:cs typeface="+mn-cs"/>
        </a:defRPr>
      </a:lvl1pPr>
      <a:lvl2pPr marL="1528278" indent="-587799" algn="l" defTabSz="1880957" rtl="0" eaLnBrk="1" latinLnBrk="0" hangingPunct="1">
        <a:spcBef>
          <a:spcPct val="20000"/>
        </a:spcBef>
        <a:buFont typeface="Arial" pitchFamily="34" charset="0"/>
        <a:buChar char="–"/>
        <a:defRPr sz="5775" kern="1200">
          <a:solidFill>
            <a:schemeClr val="tx1"/>
          </a:solidFill>
          <a:latin typeface="+mn-lt"/>
          <a:ea typeface="+mn-ea"/>
          <a:cs typeface="+mn-cs"/>
        </a:defRPr>
      </a:lvl2pPr>
      <a:lvl3pPr marL="2351197" indent="-470240" algn="l" defTabSz="1880957" rtl="0" eaLnBrk="1" latinLnBrk="0" hangingPunct="1">
        <a:spcBef>
          <a:spcPct val="20000"/>
        </a:spcBef>
        <a:buFont typeface="Arial" pitchFamily="34" charset="0"/>
        <a:buChar char="•"/>
        <a:defRPr sz="4950" kern="1200">
          <a:solidFill>
            <a:schemeClr val="tx1"/>
          </a:solidFill>
          <a:latin typeface="+mn-lt"/>
          <a:ea typeface="+mn-ea"/>
          <a:cs typeface="+mn-cs"/>
        </a:defRPr>
      </a:lvl3pPr>
      <a:lvl4pPr marL="3291676"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4pPr>
      <a:lvl5pPr marL="4232154"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5pPr>
      <a:lvl6pPr marL="5172633"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6pPr>
      <a:lvl7pPr marL="6113111"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7pPr>
      <a:lvl8pPr marL="7053590"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8pPr>
      <a:lvl9pPr marL="7994069"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9pPr>
    </p:bodyStyle>
    <p:otherStyle>
      <a:defPPr>
        <a:defRPr lang="en-US"/>
      </a:defPPr>
      <a:lvl1pPr marL="0" algn="l" defTabSz="1880957" rtl="0" eaLnBrk="1" latinLnBrk="0" hangingPunct="1">
        <a:defRPr sz="3675" kern="1200">
          <a:solidFill>
            <a:schemeClr val="tx1"/>
          </a:solidFill>
          <a:latin typeface="+mn-lt"/>
          <a:ea typeface="+mn-ea"/>
          <a:cs typeface="+mn-cs"/>
        </a:defRPr>
      </a:lvl1pPr>
      <a:lvl2pPr marL="940479" algn="l" defTabSz="1880957" rtl="0" eaLnBrk="1" latinLnBrk="0" hangingPunct="1">
        <a:defRPr sz="3675" kern="1200">
          <a:solidFill>
            <a:schemeClr val="tx1"/>
          </a:solidFill>
          <a:latin typeface="+mn-lt"/>
          <a:ea typeface="+mn-ea"/>
          <a:cs typeface="+mn-cs"/>
        </a:defRPr>
      </a:lvl2pPr>
      <a:lvl3pPr marL="1880957" algn="l" defTabSz="1880957" rtl="0" eaLnBrk="1" latinLnBrk="0" hangingPunct="1">
        <a:defRPr sz="3675" kern="1200">
          <a:solidFill>
            <a:schemeClr val="tx1"/>
          </a:solidFill>
          <a:latin typeface="+mn-lt"/>
          <a:ea typeface="+mn-ea"/>
          <a:cs typeface="+mn-cs"/>
        </a:defRPr>
      </a:lvl3pPr>
      <a:lvl4pPr marL="2821436" algn="l" defTabSz="1880957" rtl="0" eaLnBrk="1" latinLnBrk="0" hangingPunct="1">
        <a:defRPr sz="3675" kern="1200">
          <a:solidFill>
            <a:schemeClr val="tx1"/>
          </a:solidFill>
          <a:latin typeface="+mn-lt"/>
          <a:ea typeface="+mn-ea"/>
          <a:cs typeface="+mn-cs"/>
        </a:defRPr>
      </a:lvl4pPr>
      <a:lvl5pPr marL="3761915" algn="l" defTabSz="1880957" rtl="0" eaLnBrk="1" latinLnBrk="0" hangingPunct="1">
        <a:defRPr sz="3675" kern="1200">
          <a:solidFill>
            <a:schemeClr val="tx1"/>
          </a:solidFill>
          <a:latin typeface="+mn-lt"/>
          <a:ea typeface="+mn-ea"/>
          <a:cs typeface="+mn-cs"/>
        </a:defRPr>
      </a:lvl5pPr>
      <a:lvl6pPr marL="4702394" algn="l" defTabSz="1880957" rtl="0" eaLnBrk="1" latinLnBrk="0" hangingPunct="1">
        <a:defRPr sz="3675" kern="1200">
          <a:solidFill>
            <a:schemeClr val="tx1"/>
          </a:solidFill>
          <a:latin typeface="+mn-lt"/>
          <a:ea typeface="+mn-ea"/>
          <a:cs typeface="+mn-cs"/>
        </a:defRPr>
      </a:lvl6pPr>
      <a:lvl7pPr marL="5642873" algn="l" defTabSz="1880957" rtl="0" eaLnBrk="1" latinLnBrk="0" hangingPunct="1">
        <a:defRPr sz="3675" kern="1200">
          <a:solidFill>
            <a:schemeClr val="tx1"/>
          </a:solidFill>
          <a:latin typeface="+mn-lt"/>
          <a:ea typeface="+mn-ea"/>
          <a:cs typeface="+mn-cs"/>
        </a:defRPr>
      </a:lvl7pPr>
      <a:lvl8pPr marL="6583351" algn="l" defTabSz="1880957" rtl="0" eaLnBrk="1" latinLnBrk="0" hangingPunct="1">
        <a:defRPr sz="3675" kern="1200">
          <a:solidFill>
            <a:schemeClr val="tx1"/>
          </a:solidFill>
          <a:latin typeface="+mn-lt"/>
          <a:ea typeface="+mn-ea"/>
          <a:cs typeface="+mn-cs"/>
        </a:defRPr>
      </a:lvl8pPr>
      <a:lvl9pPr marL="7523830" algn="l" defTabSz="1880957" rtl="0" eaLnBrk="1" latinLnBrk="0" hangingPunct="1">
        <a:defRPr sz="3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02B06-0CAD-7645-9AB1-9C4D0EDE26C9}"/>
              </a:ext>
            </a:extLst>
          </p:cNvPr>
          <p:cNvSpPr>
            <a:spLocks noGrp="1"/>
          </p:cNvSpPr>
          <p:nvPr>
            <p:ph type="body" sz="quarter" idx="10"/>
          </p:nvPr>
        </p:nvSpPr>
        <p:spPr>
          <a:xfrm>
            <a:off x="620919" y="4666555"/>
            <a:ext cx="8372515" cy="4119120"/>
          </a:xfrm>
          <a:ln>
            <a:solidFill>
              <a:srgbClr val="000E54"/>
            </a:solidFill>
          </a:ln>
        </p:spPr>
        <p:txBody>
          <a:bodyPr/>
          <a:lstStyle/>
          <a:p>
            <a:r>
              <a:rPr lang="en-US" sz="3400" b="0" i="0" u="none" strike="noStrike" baseline="0" dirty="0">
                <a:solidFill>
                  <a:srgbClr val="000E53"/>
                </a:solidFill>
                <a:latin typeface="Aptos" panose="020B0004020202020204" pitchFamily="34" charset="0"/>
              </a:rPr>
              <a:t>Three sentences max. What is the proble</a:t>
            </a:r>
            <a:r>
              <a:rPr lang="en-US" sz="3400" dirty="0">
                <a:solidFill>
                  <a:srgbClr val="000E53"/>
                </a:solidFill>
                <a:latin typeface="Aptos" panose="020B0004020202020204" pitchFamily="34" charset="0"/>
              </a:rPr>
              <a:t>m and gap you are trying to fill? Why is it important?</a:t>
            </a:r>
            <a:endParaRPr lang="en-US" sz="3400" b="0" i="0" u="none" strike="noStrike" baseline="0" dirty="0">
              <a:solidFill>
                <a:srgbClr val="000E53"/>
              </a:solidFill>
              <a:latin typeface="Aptos" panose="020B0004020202020204" pitchFamily="34" charset="0"/>
            </a:endParaRPr>
          </a:p>
          <a:p>
            <a:r>
              <a:rPr lang="en-US" sz="3400" b="0" i="0" u="none" strike="noStrike" baseline="0" dirty="0">
                <a:solidFill>
                  <a:srgbClr val="000E53"/>
                </a:solidFill>
                <a:latin typeface="Aptos" panose="020B0004020202020204" pitchFamily="34" charset="0"/>
              </a:rPr>
              <a:t>Persuade the visitor that you have a novel and important research question.</a:t>
            </a:r>
          </a:p>
          <a:p>
            <a:r>
              <a:rPr lang="en-US" sz="3400" dirty="0">
                <a:solidFill>
                  <a:srgbClr val="000E53"/>
                </a:solidFill>
                <a:latin typeface="Aptos" panose="020B0004020202020204" pitchFamily="34" charset="0"/>
              </a:rPr>
              <a:t>Min 34 pt font size</a:t>
            </a:r>
          </a:p>
          <a:p>
            <a:endParaRPr lang="en-US" sz="3400" dirty="0">
              <a:solidFill>
                <a:srgbClr val="000E54"/>
              </a:solidFill>
              <a:latin typeface="Aptos" panose="020B0004020202020204" pitchFamily="34" charset="0"/>
            </a:endParaRPr>
          </a:p>
        </p:txBody>
      </p:sp>
      <p:sp>
        <p:nvSpPr>
          <p:cNvPr id="3" name="Text Placeholder 2">
            <a:extLst>
              <a:ext uri="{FF2B5EF4-FFF2-40B4-BE49-F238E27FC236}">
                <a16:creationId xmlns:a16="http://schemas.microsoft.com/office/drawing/2014/main" id="{501C6470-D141-BD42-B5D8-177A822F8C60}"/>
              </a:ext>
            </a:extLst>
          </p:cNvPr>
          <p:cNvSpPr>
            <a:spLocks noGrp="1"/>
          </p:cNvSpPr>
          <p:nvPr>
            <p:ph type="body" sz="quarter" idx="11"/>
          </p:nvPr>
        </p:nvSpPr>
        <p:spPr>
          <a:xfrm>
            <a:off x="619371" y="4019052"/>
            <a:ext cx="8374063" cy="721072"/>
          </a:xfrm>
        </p:spPr>
        <p:txBody>
          <a:bodyPr/>
          <a:lstStyle/>
          <a:p>
            <a:r>
              <a:rPr lang="en-US" sz="4000" dirty="0">
                <a:solidFill>
                  <a:srgbClr val="F76900"/>
                </a:solidFill>
                <a:latin typeface="Sherman Sans" pitchFamily="2" charset="0"/>
              </a:rPr>
              <a:t>BACKGROUND</a:t>
            </a:r>
          </a:p>
        </p:txBody>
      </p:sp>
      <p:sp>
        <p:nvSpPr>
          <p:cNvPr id="4" name="Text Placeholder 3">
            <a:extLst>
              <a:ext uri="{FF2B5EF4-FFF2-40B4-BE49-F238E27FC236}">
                <a16:creationId xmlns:a16="http://schemas.microsoft.com/office/drawing/2014/main" id="{A9368451-FFC7-E64A-B5E4-EEFD7176CB42}"/>
              </a:ext>
            </a:extLst>
          </p:cNvPr>
          <p:cNvSpPr>
            <a:spLocks noGrp="1"/>
          </p:cNvSpPr>
          <p:nvPr>
            <p:ph type="body" sz="quarter" idx="19"/>
          </p:nvPr>
        </p:nvSpPr>
        <p:spPr>
          <a:xfrm>
            <a:off x="547310" y="9664832"/>
            <a:ext cx="8377160" cy="4911221"/>
          </a:xfrm>
          <a:ln>
            <a:solidFill>
              <a:srgbClr val="000E54"/>
            </a:solidFill>
          </a:ln>
        </p:spPr>
        <p:txBody>
          <a:bodyPr/>
          <a:lstStyle/>
          <a:p>
            <a:r>
              <a:rPr lang="en-US" sz="3400" dirty="0">
                <a:solidFill>
                  <a:srgbClr val="000E54"/>
                </a:solidFill>
                <a:latin typeface="Aptos" panose="020B0004020202020204" pitchFamily="34" charset="0"/>
              </a:rPr>
              <a:t>List research questions or aims.</a:t>
            </a:r>
          </a:p>
          <a:p>
            <a:endParaRPr lang="en-US" sz="3400" dirty="0">
              <a:solidFill>
                <a:srgbClr val="000E54"/>
              </a:solidFill>
              <a:latin typeface="Aptos" panose="020B0004020202020204" pitchFamily="34" charset="0"/>
            </a:endParaRPr>
          </a:p>
          <a:p>
            <a:r>
              <a:rPr lang="en-US" sz="3400" dirty="0">
                <a:solidFill>
                  <a:srgbClr val="000E54"/>
                </a:solidFill>
                <a:latin typeface="Aptos" panose="020B0004020202020204" pitchFamily="34" charset="0"/>
              </a:rPr>
              <a:t>Some people include a figure that illustrates the conceptual framework here.</a:t>
            </a:r>
          </a:p>
          <a:p>
            <a:endParaRPr lang="en-US" sz="3400" dirty="0">
              <a:solidFill>
                <a:srgbClr val="000E54"/>
              </a:solidFill>
              <a:latin typeface="Aptos" panose="020B0004020202020204" pitchFamily="34" charset="0"/>
            </a:endParaRPr>
          </a:p>
          <a:p>
            <a:r>
              <a:rPr lang="en-US" sz="3400" dirty="0">
                <a:solidFill>
                  <a:srgbClr val="000E54"/>
                </a:solidFill>
                <a:latin typeface="Aptos" panose="020B0004020202020204" pitchFamily="34" charset="0"/>
              </a:rPr>
              <a:t>Min 34 pt font size.</a:t>
            </a:r>
          </a:p>
          <a:p>
            <a:endParaRPr lang="en-US" sz="3400" dirty="0">
              <a:solidFill>
                <a:srgbClr val="000E54"/>
              </a:solidFill>
              <a:latin typeface="Aptos" panose="020B0004020202020204" pitchFamily="34" charset="0"/>
            </a:endParaRPr>
          </a:p>
          <a:p>
            <a:endParaRPr lang="en-US" sz="2500" dirty="0">
              <a:solidFill>
                <a:srgbClr val="000E54"/>
              </a:solidFill>
            </a:endParaRPr>
          </a:p>
        </p:txBody>
      </p:sp>
      <p:sp>
        <p:nvSpPr>
          <p:cNvPr id="6" name="Text Placeholder 5">
            <a:extLst>
              <a:ext uri="{FF2B5EF4-FFF2-40B4-BE49-F238E27FC236}">
                <a16:creationId xmlns:a16="http://schemas.microsoft.com/office/drawing/2014/main" id="{09240CBC-A420-6045-801E-4723B711E4C9}"/>
              </a:ext>
            </a:extLst>
          </p:cNvPr>
          <p:cNvSpPr>
            <a:spLocks noGrp="1"/>
          </p:cNvSpPr>
          <p:nvPr>
            <p:ph type="body" sz="quarter" idx="21"/>
          </p:nvPr>
        </p:nvSpPr>
        <p:spPr>
          <a:xfrm>
            <a:off x="617823" y="15455210"/>
            <a:ext cx="8375611" cy="10235756"/>
          </a:xfrm>
          <a:ln>
            <a:solidFill>
              <a:srgbClr val="000E54"/>
            </a:solidFill>
          </a:ln>
        </p:spPr>
        <p:txBody>
          <a:bodyPr/>
          <a:lstStyle/>
          <a:p>
            <a:r>
              <a:rPr lang="en-US" sz="3000" b="0" i="0" u="none" strike="noStrike" baseline="0" dirty="0">
                <a:solidFill>
                  <a:srgbClr val="000E53"/>
                </a:solidFill>
                <a:latin typeface="Aptos" panose="020B0004020202020204" pitchFamily="34" charset="0"/>
              </a:rPr>
              <a:t>Keep it short and simple. </a:t>
            </a:r>
          </a:p>
          <a:p>
            <a:endParaRPr lang="en-US" sz="3000" b="0" i="0" u="none" strike="noStrike" baseline="0" dirty="0">
              <a:solidFill>
                <a:srgbClr val="000E53"/>
              </a:solidFill>
              <a:latin typeface="Aptos" panose="020B0004020202020204" pitchFamily="34" charset="0"/>
            </a:endParaRPr>
          </a:p>
          <a:p>
            <a:r>
              <a:rPr lang="en-US" sz="3000" b="0" i="0" u="none" strike="noStrike" baseline="0" dirty="0">
                <a:solidFill>
                  <a:srgbClr val="000E53"/>
                </a:solidFill>
                <a:latin typeface="Aptos" panose="020B0004020202020204" pitchFamily="34" charset="0"/>
              </a:rPr>
              <a:t>Identify the dataset, main variables of interest, and approach (e.g., type of regression). </a:t>
            </a:r>
          </a:p>
          <a:p>
            <a:endParaRPr lang="en-US" sz="3000" b="0" i="0" u="none" strike="noStrike" baseline="0" dirty="0">
              <a:solidFill>
                <a:srgbClr val="000E53"/>
              </a:solidFill>
              <a:latin typeface="Aptos" panose="020B0004020202020204" pitchFamily="34" charset="0"/>
            </a:endParaRPr>
          </a:p>
          <a:p>
            <a:r>
              <a:rPr lang="en-US" sz="3000" b="0" i="0" u="none" strike="noStrike" baseline="0" dirty="0">
                <a:solidFill>
                  <a:srgbClr val="000E53"/>
                </a:solidFill>
                <a:latin typeface="Aptos" panose="020B0004020202020204" pitchFamily="34" charset="0"/>
              </a:rPr>
              <a:t>Do you really need equations? If yes, limit the number of equations you show.</a:t>
            </a:r>
          </a:p>
          <a:p>
            <a:endParaRPr lang="en-US" sz="3000" b="0" i="0" u="none" strike="noStrike" baseline="0" dirty="0">
              <a:solidFill>
                <a:srgbClr val="000E53"/>
              </a:solidFill>
              <a:latin typeface="Aptos" panose="020B0004020202020204" pitchFamily="34" charset="0"/>
            </a:endParaRPr>
          </a:p>
          <a:p>
            <a:r>
              <a:rPr lang="en-US" sz="3000" dirty="0">
                <a:solidFill>
                  <a:srgbClr val="000E53"/>
                </a:solidFill>
                <a:latin typeface="Aptos" panose="020B0004020202020204" pitchFamily="34" charset="0"/>
              </a:rPr>
              <a:t>This section could show descriptive stats, such as percentages or means for your outcome of interest across categories of your independent variable.</a:t>
            </a:r>
          </a:p>
          <a:p>
            <a:endParaRPr lang="en-US" sz="3000" b="0" i="0" u="none" strike="noStrike" baseline="0" dirty="0">
              <a:solidFill>
                <a:srgbClr val="000E53"/>
              </a:solidFill>
              <a:latin typeface="Aptos" panose="020B0004020202020204" pitchFamily="34" charset="0"/>
            </a:endParaRPr>
          </a:p>
          <a:p>
            <a:r>
              <a:rPr lang="en-US" sz="3000" dirty="0">
                <a:solidFill>
                  <a:srgbClr val="000E53"/>
                </a:solidFill>
                <a:latin typeface="Aptos" panose="020B0004020202020204" pitchFamily="34" charset="0"/>
              </a:rPr>
              <a:t>Min 30 pt font size</a:t>
            </a:r>
          </a:p>
          <a:p>
            <a:endParaRPr lang="en-US" sz="3000" dirty="0">
              <a:solidFill>
                <a:srgbClr val="000E53"/>
              </a:solidFill>
              <a:latin typeface="Aptos" panose="020B0004020202020204" pitchFamily="34" charset="0"/>
            </a:endParaRPr>
          </a:p>
          <a:p>
            <a:endParaRPr lang="en-US" sz="3000" dirty="0">
              <a:solidFill>
                <a:srgbClr val="000E53"/>
              </a:solidFill>
              <a:latin typeface="Aptos" panose="020B0004020202020204" pitchFamily="34" charset="0"/>
            </a:endParaRPr>
          </a:p>
          <a:p>
            <a:endParaRPr lang="en-US" sz="3000" dirty="0">
              <a:solidFill>
                <a:srgbClr val="000E53"/>
              </a:solidFill>
              <a:latin typeface="Aptos" panose="020B0004020202020204" pitchFamily="34" charset="0"/>
            </a:endParaRPr>
          </a:p>
          <a:p>
            <a:endParaRPr lang="en-US" sz="3000" dirty="0">
              <a:solidFill>
                <a:srgbClr val="000E53"/>
              </a:solidFill>
              <a:latin typeface="Aptos" panose="020B0004020202020204" pitchFamily="34" charset="0"/>
            </a:endParaRPr>
          </a:p>
          <a:p>
            <a:endParaRPr lang="en-US" sz="3000" dirty="0">
              <a:solidFill>
                <a:srgbClr val="000E54"/>
              </a:solidFill>
              <a:latin typeface="Aptos" panose="020B0004020202020204" pitchFamily="34" charset="0"/>
            </a:endParaRPr>
          </a:p>
        </p:txBody>
      </p:sp>
      <p:sp>
        <p:nvSpPr>
          <p:cNvPr id="7" name="Text Placeholder 6">
            <a:extLst>
              <a:ext uri="{FF2B5EF4-FFF2-40B4-BE49-F238E27FC236}">
                <a16:creationId xmlns:a16="http://schemas.microsoft.com/office/drawing/2014/main" id="{C67E1A0A-B6A6-FF49-BB8A-7B5B2E88B33A}"/>
              </a:ext>
            </a:extLst>
          </p:cNvPr>
          <p:cNvSpPr>
            <a:spLocks noGrp="1"/>
          </p:cNvSpPr>
          <p:nvPr>
            <p:ph type="body" sz="quarter" idx="22"/>
          </p:nvPr>
        </p:nvSpPr>
        <p:spPr>
          <a:xfrm>
            <a:off x="619370" y="14734138"/>
            <a:ext cx="8233040" cy="721072"/>
          </a:xfrm>
        </p:spPr>
        <p:txBody>
          <a:bodyPr/>
          <a:lstStyle/>
          <a:p>
            <a:r>
              <a:rPr lang="en-US" sz="4000" dirty="0">
                <a:solidFill>
                  <a:srgbClr val="F76900"/>
                </a:solidFill>
                <a:latin typeface="Sherman Sans" pitchFamily="2" charset="0"/>
              </a:rPr>
              <a:t>DATA and METHODS</a:t>
            </a:r>
          </a:p>
        </p:txBody>
      </p:sp>
      <p:sp>
        <p:nvSpPr>
          <p:cNvPr id="9" name="Text Placeholder 8">
            <a:extLst>
              <a:ext uri="{FF2B5EF4-FFF2-40B4-BE49-F238E27FC236}">
                <a16:creationId xmlns:a16="http://schemas.microsoft.com/office/drawing/2014/main" id="{5BBEEBD2-831B-EB4E-BB02-4874B0063B0B}"/>
              </a:ext>
            </a:extLst>
          </p:cNvPr>
          <p:cNvSpPr>
            <a:spLocks noGrp="1"/>
          </p:cNvSpPr>
          <p:nvPr>
            <p:ph type="body" sz="quarter" idx="24"/>
          </p:nvPr>
        </p:nvSpPr>
        <p:spPr>
          <a:xfrm>
            <a:off x="14531577" y="4019052"/>
            <a:ext cx="9712523" cy="721072"/>
          </a:xfrm>
        </p:spPr>
        <p:txBody>
          <a:bodyPr/>
          <a:lstStyle/>
          <a:p>
            <a:r>
              <a:rPr lang="en-US" sz="4000" dirty="0">
                <a:solidFill>
                  <a:srgbClr val="F76900"/>
                </a:solidFill>
                <a:latin typeface="Sherman Sans" pitchFamily="2" charset="0"/>
              </a:rPr>
              <a:t>RESULTS</a:t>
            </a:r>
          </a:p>
        </p:txBody>
      </p:sp>
      <p:sp>
        <p:nvSpPr>
          <p:cNvPr id="10" name="Text Placeholder 9">
            <a:extLst>
              <a:ext uri="{FF2B5EF4-FFF2-40B4-BE49-F238E27FC236}">
                <a16:creationId xmlns:a16="http://schemas.microsoft.com/office/drawing/2014/main" id="{8054850B-F842-3240-A037-7F6B4EAC6B28}"/>
              </a:ext>
            </a:extLst>
          </p:cNvPr>
          <p:cNvSpPr>
            <a:spLocks noGrp="1"/>
          </p:cNvSpPr>
          <p:nvPr>
            <p:ph type="body" sz="quarter" idx="25"/>
          </p:nvPr>
        </p:nvSpPr>
        <p:spPr>
          <a:xfrm>
            <a:off x="13869131" y="21460627"/>
            <a:ext cx="8372515" cy="721072"/>
          </a:xfrm>
        </p:spPr>
        <p:txBody>
          <a:bodyPr/>
          <a:lstStyle/>
          <a:p>
            <a:r>
              <a:rPr lang="en-US" sz="4000" dirty="0">
                <a:solidFill>
                  <a:srgbClr val="F76900"/>
                </a:solidFill>
                <a:latin typeface="Sherman Sans" pitchFamily="2" charset="0"/>
              </a:rPr>
              <a:t>KEY TAKEAWAYS</a:t>
            </a:r>
          </a:p>
        </p:txBody>
      </p:sp>
      <p:sp>
        <p:nvSpPr>
          <p:cNvPr id="11" name="Text Placeholder 10">
            <a:extLst>
              <a:ext uri="{FF2B5EF4-FFF2-40B4-BE49-F238E27FC236}">
                <a16:creationId xmlns:a16="http://schemas.microsoft.com/office/drawing/2014/main" id="{005A75AD-CC1D-0C43-A12C-A6C1B7FBE970}"/>
              </a:ext>
            </a:extLst>
          </p:cNvPr>
          <p:cNvSpPr>
            <a:spLocks noGrp="1"/>
          </p:cNvSpPr>
          <p:nvPr>
            <p:ph type="body" sz="quarter" idx="26"/>
          </p:nvPr>
        </p:nvSpPr>
        <p:spPr>
          <a:xfrm>
            <a:off x="9432758" y="22330610"/>
            <a:ext cx="17245263" cy="3360356"/>
          </a:xfrm>
          <a:ln>
            <a:solidFill>
              <a:srgbClr val="000E54"/>
            </a:solidFill>
          </a:ln>
        </p:spPr>
        <p:txBody>
          <a:bodyPr/>
          <a:lstStyle/>
          <a:p>
            <a:r>
              <a:rPr lang="en-US" sz="3400" dirty="0">
                <a:solidFill>
                  <a:srgbClr val="000E53"/>
                </a:solidFill>
                <a:latin typeface="Aptos" panose="020B0004020202020204" pitchFamily="34" charset="0"/>
              </a:rPr>
              <a:t>What are your 1</a:t>
            </a:r>
            <a:r>
              <a:rPr lang="en-US" sz="3400" b="0" i="0" u="none" strike="noStrike" baseline="0" dirty="0">
                <a:solidFill>
                  <a:srgbClr val="000E53"/>
                </a:solidFill>
                <a:latin typeface="Aptos" panose="020B0004020202020204" pitchFamily="34" charset="0"/>
              </a:rPr>
              <a:t>-2 big picture findings</a:t>
            </a:r>
            <a:r>
              <a:rPr lang="en-US" sz="3400" dirty="0">
                <a:solidFill>
                  <a:srgbClr val="000E53"/>
                </a:solidFill>
                <a:latin typeface="Aptos" panose="020B0004020202020204" pitchFamily="34" charset="0"/>
              </a:rPr>
              <a:t>?</a:t>
            </a:r>
            <a:endParaRPr lang="en-US" sz="3400" b="0" i="0" u="none" strike="noStrike" baseline="0" dirty="0">
              <a:solidFill>
                <a:srgbClr val="000E53"/>
              </a:solidFill>
              <a:latin typeface="Aptos" panose="020B0004020202020204" pitchFamily="34" charset="0"/>
            </a:endParaRPr>
          </a:p>
          <a:p>
            <a:r>
              <a:rPr lang="en-US" sz="3400" dirty="0">
                <a:solidFill>
                  <a:srgbClr val="000E53"/>
                </a:solidFill>
                <a:latin typeface="Aptos" panose="020B0004020202020204" pitchFamily="34" charset="0"/>
              </a:rPr>
              <a:t>Why is this important/relevant?</a:t>
            </a:r>
            <a:endParaRPr lang="en-US" sz="3400" b="0" i="0" u="none" strike="noStrike" baseline="0" dirty="0">
              <a:solidFill>
                <a:srgbClr val="000E53"/>
              </a:solidFill>
              <a:latin typeface="Aptos" panose="020B0004020202020204" pitchFamily="34" charset="0"/>
            </a:endParaRPr>
          </a:p>
          <a:p>
            <a:r>
              <a:rPr lang="en-US" sz="3400" b="0" i="0" u="none" strike="noStrike" baseline="0" dirty="0">
                <a:solidFill>
                  <a:srgbClr val="000E53"/>
                </a:solidFill>
                <a:latin typeface="Aptos" panose="020B0004020202020204" pitchFamily="34" charset="0"/>
              </a:rPr>
              <a:t>Policy implications – only if appropriate</a:t>
            </a:r>
          </a:p>
          <a:p>
            <a:r>
              <a:rPr lang="en-US" sz="3400" dirty="0">
                <a:solidFill>
                  <a:srgbClr val="000E53"/>
                </a:solidFill>
                <a:latin typeface="Aptos" panose="020B0004020202020204" pitchFamily="34" charset="0"/>
              </a:rPr>
              <a:t>Min 34 pt font size</a:t>
            </a:r>
          </a:p>
          <a:p>
            <a:endParaRPr lang="en-US" sz="3400" dirty="0">
              <a:solidFill>
                <a:srgbClr val="000E53"/>
              </a:solidFill>
              <a:latin typeface="Aptos" panose="020B0004020202020204" pitchFamily="34" charset="0"/>
            </a:endParaRPr>
          </a:p>
          <a:p>
            <a:endParaRPr lang="en-US" sz="3400" dirty="0">
              <a:solidFill>
                <a:srgbClr val="000E53"/>
              </a:solidFill>
              <a:latin typeface="Aptos" panose="020B0004020202020204" pitchFamily="34" charset="0"/>
            </a:endParaRPr>
          </a:p>
          <a:p>
            <a:endParaRPr lang="en-US" sz="3400" dirty="0">
              <a:solidFill>
                <a:srgbClr val="000E53"/>
              </a:solidFill>
              <a:latin typeface="Aptos" panose="020B0004020202020204" pitchFamily="34" charset="0"/>
            </a:endParaRPr>
          </a:p>
          <a:p>
            <a:endParaRPr lang="en-US" sz="3400" dirty="0">
              <a:solidFill>
                <a:srgbClr val="000E53"/>
              </a:solidFill>
              <a:latin typeface="Aptos" panose="020B0004020202020204" pitchFamily="34" charset="0"/>
            </a:endParaRPr>
          </a:p>
          <a:p>
            <a:endParaRPr lang="en-US" sz="3400" dirty="0">
              <a:solidFill>
                <a:srgbClr val="000E53"/>
              </a:solidFill>
              <a:latin typeface="Aptos" panose="020B0004020202020204" pitchFamily="34" charset="0"/>
            </a:endParaRPr>
          </a:p>
          <a:p>
            <a:endParaRPr lang="en-US" sz="3400" dirty="0">
              <a:solidFill>
                <a:srgbClr val="000E53"/>
              </a:solidFill>
              <a:latin typeface="Aptos" panose="020B0004020202020204" pitchFamily="34" charset="0"/>
            </a:endParaRPr>
          </a:p>
          <a:p>
            <a:endParaRPr lang="en-US" sz="3400" dirty="0">
              <a:solidFill>
                <a:srgbClr val="000E53"/>
              </a:solidFill>
              <a:latin typeface="Aptos" panose="020B0004020202020204" pitchFamily="34" charset="0"/>
            </a:endParaRPr>
          </a:p>
          <a:p>
            <a:endParaRPr lang="en-US" sz="3400" dirty="0">
              <a:solidFill>
                <a:srgbClr val="000E53"/>
              </a:solidFill>
              <a:latin typeface="Aptos" panose="020B0004020202020204" pitchFamily="34" charset="0"/>
            </a:endParaRPr>
          </a:p>
          <a:p>
            <a:endParaRPr lang="en-US" sz="3400" dirty="0">
              <a:solidFill>
                <a:srgbClr val="000E53"/>
              </a:solidFill>
              <a:latin typeface="Aptos" panose="020B0004020202020204" pitchFamily="34" charset="0"/>
            </a:endParaRPr>
          </a:p>
          <a:p>
            <a:endParaRPr lang="en-US" sz="3400" dirty="0">
              <a:solidFill>
                <a:srgbClr val="000E54"/>
              </a:solidFill>
              <a:latin typeface="Aptos" panose="020B0004020202020204" pitchFamily="34" charset="0"/>
            </a:endParaRPr>
          </a:p>
        </p:txBody>
      </p:sp>
      <p:sp>
        <p:nvSpPr>
          <p:cNvPr id="13" name="Text Placeholder 12">
            <a:extLst>
              <a:ext uri="{FF2B5EF4-FFF2-40B4-BE49-F238E27FC236}">
                <a16:creationId xmlns:a16="http://schemas.microsoft.com/office/drawing/2014/main" id="{106742F6-93BF-D948-AE86-5BE637920B48}"/>
              </a:ext>
            </a:extLst>
          </p:cNvPr>
          <p:cNvSpPr>
            <a:spLocks noGrp="1"/>
          </p:cNvSpPr>
          <p:nvPr>
            <p:ph type="body" sz="quarter" idx="28"/>
          </p:nvPr>
        </p:nvSpPr>
        <p:spPr>
          <a:xfrm>
            <a:off x="27160748" y="22330610"/>
            <a:ext cx="8372515" cy="3360356"/>
          </a:xfrm>
          <a:ln>
            <a:solidFill>
              <a:srgbClr val="000E54"/>
            </a:solidFill>
          </a:ln>
        </p:spPr>
        <p:txBody>
          <a:bodyPr/>
          <a:lstStyle/>
          <a:p>
            <a:r>
              <a:rPr lang="en-US" sz="3000" dirty="0">
                <a:solidFill>
                  <a:srgbClr val="000E54"/>
                </a:solidFill>
                <a:latin typeface="Aptos" panose="020B0004020202020204" pitchFamily="34" charset="0"/>
              </a:rPr>
              <a:t>Funders</a:t>
            </a:r>
          </a:p>
          <a:p>
            <a:r>
              <a:rPr lang="en-US" sz="3000" dirty="0">
                <a:solidFill>
                  <a:srgbClr val="000E54"/>
                </a:solidFill>
                <a:latin typeface="Aptos" panose="020B0004020202020204" pitchFamily="34" charset="0"/>
              </a:rPr>
              <a:t>Thank advisors</a:t>
            </a:r>
          </a:p>
          <a:p>
            <a:r>
              <a:rPr lang="en-US" sz="3000" dirty="0">
                <a:solidFill>
                  <a:srgbClr val="000E54"/>
                </a:solidFill>
                <a:latin typeface="Aptos" panose="020B0004020202020204" pitchFamily="34" charset="0"/>
              </a:rPr>
              <a:t>Min 30 pt font size</a:t>
            </a:r>
          </a:p>
        </p:txBody>
      </p:sp>
      <p:sp>
        <p:nvSpPr>
          <p:cNvPr id="14" name="Text Placeholder 13">
            <a:extLst>
              <a:ext uri="{FF2B5EF4-FFF2-40B4-BE49-F238E27FC236}">
                <a16:creationId xmlns:a16="http://schemas.microsoft.com/office/drawing/2014/main" id="{F3FB71D3-C739-B045-8C93-464F63D35A2D}"/>
              </a:ext>
            </a:extLst>
          </p:cNvPr>
          <p:cNvSpPr>
            <a:spLocks noGrp="1"/>
          </p:cNvSpPr>
          <p:nvPr>
            <p:ph type="body" sz="quarter" idx="29"/>
          </p:nvPr>
        </p:nvSpPr>
        <p:spPr>
          <a:xfrm>
            <a:off x="27160748" y="21568557"/>
            <a:ext cx="8372515" cy="721072"/>
          </a:xfrm>
        </p:spPr>
        <p:txBody>
          <a:bodyPr/>
          <a:lstStyle/>
          <a:p>
            <a:r>
              <a:rPr lang="en-US" sz="4000" dirty="0">
                <a:solidFill>
                  <a:srgbClr val="F76900"/>
                </a:solidFill>
                <a:latin typeface="Sherman Sans" pitchFamily="2" charset="0"/>
              </a:rPr>
              <a:t>ACKNOWLEDGMENTS</a:t>
            </a:r>
          </a:p>
        </p:txBody>
      </p:sp>
      <p:pic>
        <p:nvPicPr>
          <p:cNvPr id="19" name="Picture 18" descr="Text&#10;&#10;Description automatically generated with medium confidence">
            <a:extLst>
              <a:ext uri="{FF2B5EF4-FFF2-40B4-BE49-F238E27FC236}">
                <a16:creationId xmlns:a16="http://schemas.microsoft.com/office/drawing/2014/main" id="{D79CF3F0-2A9C-BF38-44BE-CC952A0BE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371" y="848031"/>
            <a:ext cx="6161425" cy="2280179"/>
          </a:xfrm>
          <a:prstGeom prst="rect">
            <a:avLst/>
          </a:prstGeom>
        </p:spPr>
      </p:pic>
      <p:sp>
        <p:nvSpPr>
          <p:cNvPr id="21" name="TextBox 20">
            <a:extLst>
              <a:ext uri="{FF2B5EF4-FFF2-40B4-BE49-F238E27FC236}">
                <a16:creationId xmlns:a16="http://schemas.microsoft.com/office/drawing/2014/main" id="{723EAC98-1A9A-85C8-C1A6-74095FC3781F}"/>
              </a:ext>
            </a:extLst>
          </p:cNvPr>
          <p:cNvSpPr txBox="1"/>
          <p:nvPr/>
        </p:nvSpPr>
        <p:spPr>
          <a:xfrm>
            <a:off x="8096632" y="760998"/>
            <a:ext cx="22582414" cy="1015663"/>
          </a:xfrm>
          <a:prstGeom prst="rect">
            <a:avLst/>
          </a:prstGeom>
          <a:noFill/>
        </p:spPr>
        <p:txBody>
          <a:bodyPr wrap="square" rtlCol="0">
            <a:spAutoFit/>
          </a:bodyPr>
          <a:lstStyle/>
          <a:p>
            <a:pPr algn="ctr"/>
            <a:r>
              <a:rPr lang="en-US" sz="6000" b="1" dirty="0">
                <a:solidFill>
                  <a:schemeClr val="bg1"/>
                </a:solidFill>
                <a:latin typeface="Sherman Sans" pitchFamily="2" charset="0"/>
                <a:cs typeface="Times New Roman" panose="02020603050405020304" pitchFamily="18" charset="0"/>
              </a:rPr>
              <a:t>POSTER TITLE</a:t>
            </a:r>
          </a:p>
        </p:txBody>
      </p:sp>
      <p:sp>
        <p:nvSpPr>
          <p:cNvPr id="22" name="TextBox 21">
            <a:extLst>
              <a:ext uri="{FF2B5EF4-FFF2-40B4-BE49-F238E27FC236}">
                <a16:creationId xmlns:a16="http://schemas.microsoft.com/office/drawing/2014/main" id="{5E95BB82-3F4B-68A2-E8EF-3FB9726D4074}"/>
              </a:ext>
            </a:extLst>
          </p:cNvPr>
          <p:cNvSpPr txBox="1"/>
          <p:nvPr/>
        </p:nvSpPr>
        <p:spPr>
          <a:xfrm>
            <a:off x="7921527" y="2398199"/>
            <a:ext cx="22932624" cy="784830"/>
          </a:xfrm>
          <a:prstGeom prst="rect">
            <a:avLst/>
          </a:prstGeom>
          <a:noFill/>
        </p:spPr>
        <p:txBody>
          <a:bodyPr wrap="square" rtlCol="0">
            <a:spAutoFit/>
          </a:bodyPr>
          <a:lstStyle/>
          <a:p>
            <a:pPr algn="ctr"/>
            <a:r>
              <a:rPr lang="en-US" sz="4500" dirty="0">
                <a:solidFill>
                  <a:schemeClr val="bg1"/>
                </a:solidFill>
                <a:latin typeface="Sherman Sans" pitchFamily="2" charset="0"/>
                <a:cs typeface="Times New Roman" panose="02020603050405020304" pitchFamily="18" charset="0"/>
              </a:rPr>
              <a:t>Author Names and Departments</a:t>
            </a:r>
          </a:p>
        </p:txBody>
      </p:sp>
      <p:sp>
        <p:nvSpPr>
          <p:cNvPr id="16" name="Text Placeholder 2">
            <a:extLst>
              <a:ext uri="{FF2B5EF4-FFF2-40B4-BE49-F238E27FC236}">
                <a16:creationId xmlns:a16="http://schemas.microsoft.com/office/drawing/2014/main" id="{E83C5328-25EC-6FD5-28C3-DBC732523A2D}"/>
              </a:ext>
            </a:extLst>
          </p:cNvPr>
          <p:cNvSpPr txBox="1">
            <a:spLocks/>
          </p:cNvSpPr>
          <p:nvPr/>
        </p:nvSpPr>
        <p:spPr>
          <a:xfrm>
            <a:off x="525625" y="8943760"/>
            <a:ext cx="8374063" cy="721072"/>
          </a:xfrm>
          <a:prstGeom prst="rect">
            <a:avLst/>
          </a:prstGeom>
          <a:noFill/>
        </p:spPr>
        <p:txBody>
          <a:bodyPr lIns="52249" tIns="52249" rIns="52249" bIns="52249" anchor="ctr" anchorCtr="0">
            <a:spAutoFit/>
          </a:bodyPr>
          <a:lstStyle>
            <a:lvl1pPr marL="0" indent="0" algn="ctr" defTabSz="1880957" rtl="0" eaLnBrk="1" latinLnBrk="0" hangingPunct="1">
              <a:spcBef>
                <a:spcPct val="20000"/>
              </a:spcBef>
              <a:buFont typeface="Arial" pitchFamily="34" charset="0"/>
              <a:buNone/>
              <a:defRPr sz="1575" b="1" u="sng" kern="1200" baseline="0">
                <a:solidFill>
                  <a:schemeClr val="accent1"/>
                </a:solidFill>
                <a:latin typeface="+mn-lt"/>
                <a:ea typeface="+mn-ea"/>
                <a:cs typeface="+mn-cs"/>
              </a:defRPr>
            </a:lvl1pPr>
            <a:lvl2pPr marL="1528278" indent="-587799" algn="l" defTabSz="1880957" rtl="0" eaLnBrk="1" latinLnBrk="0" hangingPunct="1">
              <a:spcBef>
                <a:spcPct val="20000"/>
              </a:spcBef>
              <a:buFont typeface="Arial" pitchFamily="34" charset="0"/>
              <a:buChar char="–"/>
              <a:defRPr sz="5775" kern="1200">
                <a:solidFill>
                  <a:schemeClr val="tx1"/>
                </a:solidFill>
                <a:latin typeface="+mn-lt"/>
                <a:ea typeface="+mn-ea"/>
                <a:cs typeface="+mn-cs"/>
              </a:defRPr>
            </a:lvl2pPr>
            <a:lvl3pPr marL="2351197" indent="-470240" algn="l" defTabSz="1880957" rtl="0" eaLnBrk="1" latinLnBrk="0" hangingPunct="1">
              <a:spcBef>
                <a:spcPct val="20000"/>
              </a:spcBef>
              <a:buFont typeface="Arial" pitchFamily="34" charset="0"/>
              <a:buChar char="•"/>
              <a:defRPr sz="4950" kern="1200">
                <a:solidFill>
                  <a:schemeClr val="tx1"/>
                </a:solidFill>
                <a:latin typeface="+mn-lt"/>
                <a:ea typeface="+mn-ea"/>
                <a:cs typeface="+mn-cs"/>
              </a:defRPr>
            </a:lvl3pPr>
            <a:lvl4pPr marL="3291676"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4pPr>
            <a:lvl5pPr marL="4232154"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5pPr>
            <a:lvl6pPr marL="5172633"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6pPr>
            <a:lvl7pPr marL="6113111"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7pPr>
            <a:lvl8pPr marL="7053590"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8pPr>
            <a:lvl9pPr marL="7994069"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9pPr>
          </a:lstStyle>
          <a:p>
            <a:r>
              <a:rPr lang="en-US" sz="4000" dirty="0">
                <a:solidFill>
                  <a:srgbClr val="F76900"/>
                </a:solidFill>
                <a:latin typeface="Sherman Sans" pitchFamily="2" charset="0"/>
              </a:rPr>
              <a:t>RESEARCH QUESTIONS</a:t>
            </a:r>
          </a:p>
        </p:txBody>
      </p:sp>
      <p:sp>
        <p:nvSpPr>
          <p:cNvPr id="20" name="TextBox 19">
            <a:extLst>
              <a:ext uri="{FF2B5EF4-FFF2-40B4-BE49-F238E27FC236}">
                <a16:creationId xmlns:a16="http://schemas.microsoft.com/office/drawing/2014/main" id="{4F168FD1-1C1C-6F44-CE2C-50F6EB998791}"/>
              </a:ext>
            </a:extLst>
          </p:cNvPr>
          <p:cNvSpPr txBox="1"/>
          <p:nvPr/>
        </p:nvSpPr>
        <p:spPr>
          <a:xfrm>
            <a:off x="28587032" y="288758"/>
            <a:ext cx="6946231" cy="3416320"/>
          </a:xfrm>
          <a:prstGeom prst="rect">
            <a:avLst/>
          </a:prstGeom>
          <a:noFill/>
        </p:spPr>
        <p:txBody>
          <a:bodyPr wrap="square" rtlCol="0">
            <a:spAutoFit/>
          </a:bodyPr>
          <a:lstStyle/>
          <a:p>
            <a:r>
              <a:rPr lang="en-US" sz="3600" dirty="0">
                <a:solidFill>
                  <a:schemeClr val="bg1"/>
                </a:solidFill>
                <a:latin typeface="Aptos" panose="020B0004020202020204" pitchFamily="34" charset="0"/>
                <a:cs typeface="Times New Roman" panose="02020603050405020304" pitchFamily="18" charset="0"/>
              </a:rPr>
              <a:t>You can edit the header and footer colors by clicking on View </a:t>
            </a:r>
            <a:r>
              <a:rPr lang="en-US" sz="3600" dirty="0">
                <a:solidFill>
                  <a:schemeClr val="bg1"/>
                </a:solidFill>
                <a:latin typeface="Aptos" panose="020B0004020202020204" pitchFamily="34" charset="0"/>
                <a:cs typeface="Times New Roman" panose="02020603050405020304" pitchFamily="18" charset="0"/>
                <a:sym typeface="Wingdings" panose="05000000000000000000" pitchFamily="2" charset="2"/>
              </a:rPr>
              <a:t> Slide Master  edit within the top slide. When you are finished, click View  Normal</a:t>
            </a:r>
            <a:r>
              <a:rPr lang="en-US" sz="3600" dirty="0">
                <a:solidFill>
                  <a:schemeClr val="bg1"/>
                </a:solidFill>
                <a:latin typeface="Aptos" panose="020B0004020202020204" pitchFamily="34" charset="0"/>
                <a:cs typeface="Times New Roman" panose="02020603050405020304" pitchFamily="18" charset="0"/>
              </a:rPr>
              <a:t> </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425497"/>
      </p:ext>
    </p:extLst>
  </p:cSld>
  <p:clrMapOvr>
    <a:masterClrMapping/>
  </p:clrMapOvr>
</p:sld>
</file>

<file path=ppt/theme/theme1.xml><?xml version="1.0" encoding="utf-8"?>
<a:theme xmlns:a="http://schemas.openxmlformats.org/drawingml/2006/main" name="36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278a402-1a9e-4eb9-8414-ffb55a5fcf1e}" enabled="0" method="" siteId="{4278a402-1a9e-4eb9-8414-ffb55a5fcf1e}" removed="1"/>
</clbl:labelList>
</file>

<file path=docProps/app.xml><?xml version="1.0" encoding="utf-8"?>
<Properties xmlns="http://schemas.openxmlformats.org/officeDocument/2006/extended-properties" xmlns:vt="http://schemas.openxmlformats.org/officeDocument/2006/docPropsVTypes">
  <Template>PosterPresentations.com-36x60-Template-V3</Template>
  <TotalTime>1701</TotalTime>
  <Words>216</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Arial Black</vt:lpstr>
      <vt:lpstr>Calibri</vt:lpstr>
      <vt:lpstr>Sherman Sans</vt:lpstr>
      <vt:lpstr>Times New Roman</vt:lpstr>
      <vt:lpstr>Trebuchet MS</vt:lpstr>
      <vt:lpstr>36x60 Template</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dc:subject>
  <dc:creator>PosterPresentations.com</dc:creator>
  <cp:keywords>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Ashley Smedley</cp:lastModifiedBy>
  <cp:revision>45</cp:revision>
  <dcterms:created xsi:type="dcterms:W3CDTF">2012-02-06T18:46:22Z</dcterms:created>
  <dcterms:modified xsi:type="dcterms:W3CDTF">2026-05-18T20:28:11Z</dcterms:modified>
  <cp:category>Research poster templates</cp:category>
</cp:coreProperties>
</file>